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19800" cy="251999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66" d="100"/>
          <a:sy n="66" d="100"/>
        </p:scale>
        <p:origin x="906" y="-52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4124164"/>
            <a:ext cx="15911830" cy="8773325"/>
          </a:xfrm>
        </p:spPr>
        <p:txBody>
          <a:bodyPr anchor="b"/>
          <a:lstStyle>
            <a:lvl1pPr algn="ctr">
              <a:defRPr sz="12283"/>
            </a:lvl1pPr>
          </a:lstStyle>
          <a:p>
            <a:r>
              <a:rPr lang="cs-CZ"/>
              <a:t>Kliknutím lze upravit styl.</a:t>
            </a:r>
            <a:endParaRPr lang="en-US" dirty="0"/>
          </a:p>
        </p:txBody>
      </p:sp>
      <p:sp>
        <p:nvSpPr>
          <p:cNvPr id="3" name="Subtitle 2"/>
          <p:cNvSpPr>
            <a:spLocks noGrp="1"/>
          </p:cNvSpPr>
          <p:nvPr>
            <p:ph type="subTitle" idx="1"/>
          </p:nvPr>
        </p:nvSpPr>
        <p:spPr>
          <a:xfrm>
            <a:off x="2339975" y="13235822"/>
            <a:ext cx="14039850" cy="6084159"/>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16.11.2022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61901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16.11.2022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327386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341665"/>
            <a:ext cx="4036457" cy="2135581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286987" y="1341665"/>
            <a:ext cx="11875373" cy="21355814"/>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16.11.2022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82102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ABE97CD-35FC-4EF3-8088-C8BECF93E4C6}" type="datetimeFigureOut">
              <a:rPr lang="cs-CZ" smtClean="0"/>
              <a:t>16.11.2022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301869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277237" y="6282501"/>
            <a:ext cx="16145828" cy="10482488"/>
          </a:xfrm>
        </p:spPr>
        <p:txBody>
          <a:bodyPr anchor="b"/>
          <a:lstStyle>
            <a:lvl1pPr>
              <a:defRPr sz="12283"/>
            </a:lvl1pPr>
          </a:lstStyle>
          <a:p>
            <a:r>
              <a:rPr lang="cs-CZ"/>
              <a:t>Kliknutím lze upravit styl.</a:t>
            </a:r>
            <a:endParaRPr lang="en-US" dirty="0"/>
          </a:p>
        </p:txBody>
      </p:sp>
      <p:sp>
        <p:nvSpPr>
          <p:cNvPr id="3" name="Text Placeholder 2"/>
          <p:cNvSpPr>
            <a:spLocks noGrp="1"/>
          </p:cNvSpPr>
          <p:nvPr>
            <p:ph type="body" idx="1"/>
          </p:nvPr>
        </p:nvSpPr>
        <p:spPr>
          <a:xfrm>
            <a:off x="1277237" y="16864157"/>
            <a:ext cx="16145828" cy="5512493"/>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ABE97CD-35FC-4EF3-8088-C8BECF93E4C6}" type="datetimeFigureOut">
              <a:rPr lang="cs-CZ" smtClean="0"/>
              <a:t>16.11.2022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556551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286986" y="6708326"/>
            <a:ext cx="7955915" cy="1598915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9476899" y="6708326"/>
            <a:ext cx="7955915" cy="1598915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7ABE97CD-35FC-4EF3-8088-C8BECF93E4C6}" type="datetimeFigureOut">
              <a:rPr lang="cs-CZ" smtClean="0"/>
              <a:t>16.11.2022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43635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289424" y="1341671"/>
            <a:ext cx="16145828" cy="4870830"/>
          </a:xfrm>
        </p:spPr>
        <p:txBody>
          <a:bodyPr/>
          <a:lstStyle/>
          <a:p>
            <a:r>
              <a:rPr lang="cs-CZ"/>
              <a:t>Kliknutím lze upravit styl.</a:t>
            </a:r>
            <a:endParaRPr lang="en-US" dirty="0"/>
          </a:p>
        </p:txBody>
      </p:sp>
      <p:sp>
        <p:nvSpPr>
          <p:cNvPr id="3" name="Text Placeholder 2"/>
          <p:cNvSpPr>
            <a:spLocks noGrp="1"/>
          </p:cNvSpPr>
          <p:nvPr>
            <p:ph type="body" idx="1"/>
          </p:nvPr>
        </p:nvSpPr>
        <p:spPr>
          <a:xfrm>
            <a:off x="1289426" y="6177496"/>
            <a:ext cx="7919352" cy="3027495"/>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cs-CZ"/>
              <a:t>Po kliknutí můžete upravovat styly textu v předloze.</a:t>
            </a:r>
          </a:p>
        </p:txBody>
      </p:sp>
      <p:sp>
        <p:nvSpPr>
          <p:cNvPr id="4" name="Content Placeholder 3"/>
          <p:cNvSpPr>
            <a:spLocks noGrp="1"/>
          </p:cNvSpPr>
          <p:nvPr>
            <p:ph sz="half" idx="2"/>
          </p:nvPr>
        </p:nvSpPr>
        <p:spPr>
          <a:xfrm>
            <a:off x="1289426" y="9204991"/>
            <a:ext cx="7919352" cy="13539155"/>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9476900" y="6177496"/>
            <a:ext cx="7958353" cy="3027495"/>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cs-CZ"/>
              <a:t>Po kliknutí můžete upravovat styly textu v předloze.</a:t>
            </a:r>
          </a:p>
        </p:txBody>
      </p:sp>
      <p:sp>
        <p:nvSpPr>
          <p:cNvPr id="6" name="Content Placeholder 5"/>
          <p:cNvSpPr>
            <a:spLocks noGrp="1"/>
          </p:cNvSpPr>
          <p:nvPr>
            <p:ph sz="quarter" idx="4"/>
          </p:nvPr>
        </p:nvSpPr>
        <p:spPr>
          <a:xfrm>
            <a:off x="9476900" y="9204991"/>
            <a:ext cx="7958353" cy="13539155"/>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7ABE97CD-35FC-4EF3-8088-C8BECF93E4C6}" type="datetimeFigureOut">
              <a:rPr lang="cs-CZ" smtClean="0"/>
              <a:t>16.11.2022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298716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7ABE97CD-35FC-4EF3-8088-C8BECF93E4C6}" type="datetimeFigureOut">
              <a:rPr lang="cs-CZ" smtClean="0"/>
              <a:t>16.11.2022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72775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BE97CD-35FC-4EF3-8088-C8BECF93E4C6}" type="datetimeFigureOut">
              <a:rPr lang="cs-CZ" smtClean="0"/>
              <a:t>16.11.2022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78223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289424" y="1679998"/>
            <a:ext cx="6037623" cy="5879994"/>
          </a:xfrm>
        </p:spPr>
        <p:txBody>
          <a:bodyPr anchor="b"/>
          <a:lstStyle>
            <a:lvl1pPr>
              <a:defRPr sz="6551"/>
            </a:lvl1pPr>
          </a:lstStyle>
          <a:p>
            <a:r>
              <a:rPr lang="cs-CZ"/>
              <a:t>Kliknutím lze upravit styl.</a:t>
            </a:r>
            <a:endParaRPr lang="en-US" dirty="0"/>
          </a:p>
        </p:txBody>
      </p:sp>
      <p:sp>
        <p:nvSpPr>
          <p:cNvPr id="3" name="Content Placeholder 2"/>
          <p:cNvSpPr>
            <a:spLocks noGrp="1"/>
          </p:cNvSpPr>
          <p:nvPr>
            <p:ph idx="1"/>
          </p:nvPr>
        </p:nvSpPr>
        <p:spPr>
          <a:xfrm>
            <a:off x="7958353" y="3628335"/>
            <a:ext cx="9476899" cy="17908316"/>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289424" y="7559993"/>
            <a:ext cx="6037623" cy="14005821"/>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ABE97CD-35FC-4EF3-8088-C8BECF93E4C6}" type="datetimeFigureOut">
              <a:rPr lang="cs-CZ" smtClean="0"/>
              <a:t>16.11.2022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9974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289424" y="1679998"/>
            <a:ext cx="6037623" cy="5879994"/>
          </a:xfrm>
        </p:spPr>
        <p:txBody>
          <a:bodyPr anchor="b"/>
          <a:lstStyle>
            <a:lvl1pPr>
              <a:defRPr sz="6551"/>
            </a:lvl1pPr>
          </a:lstStyle>
          <a:p>
            <a:r>
              <a:rPr lang="cs-CZ"/>
              <a:t>Kliknutím lze upravit styl.</a:t>
            </a:r>
            <a:endParaRPr lang="en-US" dirty="0"/>
          </a:p>
        </p:txBody>
      </p:sp>
      <p:sp>
        <p:nvSpPr>
          <p:cNvPr id="3" name="Picture Placeholder 2"/>
          <p:cNvSpPr>
            <a:spLocks noGrp="1" noChangeAspect="1"/>
          </p:cNvSpPr>
          <p:nvPr>
            <p:ph type="pic" idx="1"/>
          </p:nvPr>
        </p:nvSpPr>
        <p:spPr>
          <a:xfrm>
            <a:off x="7958353" y="3628335"/>
            <a:ext cx="9476899" cy="17908316"/>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cs-CZ"/>
              <a:t>Kliknutím na ikonu přidáte obrázek.</a:t>
            </a:r>
            <a:endParaRPr lang="en-US" dirty="0"/>
          </a:p>
        </p:txBody>
      </p:sp>
      <p:sp>
        <p:nvSpPr>
          <p:cNvPr id="4" name="Text Placeholder 3"/>
          <p:cNvSpPr>
            <a:spLocks noGrp="1"/>
          </p:cNvSpPr>
          <p:nvPr>
            <p:ph type="body" sz="half" idx="2"/>
          </p:nvPr>
        </p:nvSpPr>
        <p:spPr>
          <a:xfrm>
            <a:off x="1289424" y="7559993"/>
            <a:ext cx="6037623" cy="14005821"/>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ABE97CD-35FC-4EF3-8088-C8BECF93E4C6}" type="datetimeFigureOut">
              <a:rPr lang="cs-CZ" smtClean="0"/>
              <a:t>16.11.2022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7DAC0A-9FAD-4AEB-A7BB-EF95B51847F5}" type="slidenum">
              <a:rPr lang="cs-CZ" smtClean="0"/>
              <a:t>‹#›</a:t>
            </a:fld>
            <a:endParaRPr lang="cs-CZ"/>
          </a:p>
        </p:txBody>
      </p:sp>
    </p:spTree>
    <p:extLst>
      <p:ext uri="{BB962C8B-B14F-4D97-AF65-F5344CB8AC3E}">
        <p14:creationId xmlns:p14="http://schemas.microsoft.com/office/powerpoint/2010/main" val="14268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341671"/>
            <a:ext cx="16145828" cy="487083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286986" y="6708326"/>
            <a:ext cx="16145828" cy="1598915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286986" y="23356649"/>
            <a:ext cx="4211955" cy="1341665"/>
          </a:xfrm>
          <a:prstGeom prst="rect">
            <a:avLst/>
          </a:prstGeom>
        </p:spPr>
        <p:txBody>
          <a:bodyPr vert="horz" lIns="91440" tIns="45720" rIns="91440" bIns="45720" rtlCol="0" anchor="ctr"/>
          <a:lstStyle>
            <a:lvl1pPr algn="l">
              <a:defRPr sz="2457">
                <a:solidFill>
                  <a:schemeClr val="tx1">
                    <a:tint val="75000"/>
                  </a:schemeClr>
                </a:solidFill>
              </a:defRPr>
            </a:lvl1pPr>
          </a:lstStyle>
          <a:p>
            <a:fld id="{7ABE97CD-35FC-4EF3-8088-C8BECF93E4C6}" type="datetimeFigureOut">
              <a:rPr lang="cs-CZ" smtClean="0"/>
              <a:t>16.11.2022</a:t>
            </a:fld>
            <a:endParaRPr lang="cs-CZ"/>
          </a:p>
        </p:txBody>
      </p:sp>
      <p:sp>
        <p:nvSpPr>
          <p:cNvPr id="5" name="Footer Placeholder 4"/>
          <p:cNvSpPr>
            <a:spLocks noGrp="1"/>
          </p:cNvSpPr>
          <p:nvPr>
            <p:ph type="ftr" sz="quarter" idx="3"/>
          </p:nvPr>
        </p:nvSpPr>
        <p:spPr>
          <a:xfrm>
            <a:off x="6200934" y="23356649"/>
            <a:ext cx="6317933" cy="1341665"/>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13220859" y="23356649"/>
            <a:ext cx="4211955" cy="1341665"/>
          </a:xfrm>
          <a:prstGeom prst="rect">
            <a:avLst/>
          </a:prstGeom>
        </p:spPr>
        <p:txBody>
          <a:bodyPr vert="horz" lIns="91440" tIns="45720" rIns="91440" bIns="45720" rtlCol="0" anchor="ctr"/>
          <a:lstStyle>
            <a:lvl1pPr algn="r">
              <a:defRPr sz="2457">
                <a:solidFill>
                  <a:schemeClr val="tx1">
                    <a:tint val="75000"/>
                  </a:schemeClr>
                </a:solidFill>
              </a:defRPr>
            </a:lvl1pPr>
          </a:lstStyle>
          <a:p>
            <a:fld id="{327DAC0A-9FAD-4AEB-A7BB-EF95B51847F5}" type="slidenum">
              <a:rPr lang="cs-CZ" smtClean="0"/>
              <a:t>‹#›</a:t>
            </a:fld>
            <a:endParaRPr lang="cs-CZ"/>
          </a:p>
        </p:txBody>
      </p:sp>
    </p:spTree>
    <p:extLst>
      <p:ext uri="{BB962C8B-B14F-4D97-AF65-F5344CB8AC3E}">
        <p14:creationId xmlns:p14="http://schemas.microsoft.com/office/powerpoint/2010/main" val="1184651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15">
            <a:extLst>
              <a:ext uri="{FF2B5EF4-FFF2-40B4-BE49-F238E27FC236}">
                <a16:creationId xmlns:a16="http://schemas.microsoft.com/office/drawing/2014/main" id="{8FAE7AA2-D318-9971-42C6-C0F47828B36B}"/>
              </a:ext>
            </a:extLst>
          </p:cNvPr>
          <p:cNvSpPr/>
          <p:nvPr/>
        </p:nvSpPr>
        <p:spPr>
          <a:xfrm>
            <a:off x="0" y="0"/>
            <a:ext cx="18722975" cy="4430713"/>
          </a:xfrm>
          <a:prstGeom prst="rect">
            <a:avLst/>
          </a:prstGeom>
          <a:solidFill>
            <a:srgbClr val="E60000"/>
          </a:soli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5" name="Obdélník 17">
            <a:extLst>
              <a:ext uri="{FF2B5EF4-FFF2-40B4-BE49-F238E27FC236}">
                <a16:creationId xmlns:a16="http://schemas.microsoft.com/office/drawing/2014/main" id="{2DC2FE4D-2F0A-7867-CE43-378B4FAE8701}"/>
              </a:ext>
            </a:extLst>
          </p:cNvPr>
          <p:cNvSpPr/>
          <p:nvPr/>
        </p:nvSpPr>
        <p:spPr>
          <a:xfrm>
            <a:off x="0" y="0"/>
            <a:ext cx="18722975" cy="4287838"/>
          </a:xfrm>
          <a:prstGeom prst="rect">
            <a:avLst/>
          </a:prstGeom>
          <a:gradFill>
            <a:gsLst>
              <a:gs pos="0">
                <a:schemeClr val="tx1">
                  <a:lumMod val="75000"/>
                  <a:lumOff val="25000"/>
                </a:schemeClr>
              </a:gs>
              <a:gs pos="100000">
                <a:schemeClr val="tx1">
                  <a:lumMod val="65000"/>
                  <a:lumOff val="35000"/>
                </a:schemeClr>
              </a:gs>
            </a:gsLst>
            <a:lin ang="5400000" scaled="0"/>
          </a:gra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6" name="TextovéPole 18">
            <a:extLst>
              <a:ext uri="{FF2B5EF4-FFF2-40B4-BE49-F238E27FC236}">
                <a16:creationId xmlns:a16="http://schemas.microsoft.com/office/drawing/2014/main" id="{3647A433-8BB0-E47A-EBA6-91285382BEC8}"/>
              </a:ext>
            </a:extLst>
          </p:cNvPr>
          <p:cNvSpPr txBox="1">
            <a:spLocks noChangeArrowheads="1"/>
          </p:cNvSpPr>
          <p:nvPr/>
        </p:nvSpPr>
        <p:spPr bwMode="auto">
          <a:xfrm>
            <a:off x="0" y="360363"/>
            <a:ext cx="187229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4800" b="1" dirty="0">
                <a:solidFill>
                  <a:schemeClr val="bg1"/>
                </a:solidFill>
                <a:cs typeface="Tahoma" panose="020B0604030504040204" pitchFamily="34" charset="0"/>
              </a:rPr>
              <a:t>Jak připravit Váš e-Poster pro kongres / konferenci </a:t>
            </a:r>
          </a:p>
          <a:p>
            <a:pPr algn="ctr" eaLnBrk="1" hangingPunct="1"/>
            <a:r>
              <a:rPr lang="en-US" sz="4800" b="1" dirty="0">
                <a:solidFill>
                  <a:schemeClr val="bg1"/>
                </a:solidFill>
                <a:cs typeface="Tahoma" panose="020B0604030504040204" pitchFamily="34" charset="0"/>
              </a:rPr>
              <a:t>[size</a:t>
            </a:r>
            <a:r>
              <a:rPr lang="cs-CZ" sz="4800" b="1" dirty="0">
                <a:solidFill>
                  <a:schemeClr val="bg1"/>
                </a:solidFill>
                <a:cs typeface="Tahoma" panose="020B0604030504040204" pitchFamily="34" charset="0"/>
              </a:rPr>
              <a:t>: 48 p., Arial Bold</a:t>
            </a:r>
            <a:r>
              <a:rPr lang="en-US" sz="4800" b="1" dirty="0">
                <a:solidFill>
                  <a:schemeClr val="bg1"/>
                </a:solidFill>
                <a:cs typeface="Tahoma" panose="020B0604030504040204" pitchFamily="34" charset="0"/>
              </a:rPr>
              <a:t>]</a:t>
            </a:r>
            <a:endParaRPr lang="cs-CZ" sz="4800" b="1" dirty="0">
              <a:solidFill>
                <a:schemeClr val="bg1"/>
              </a:solidFill>
              <a:cs typeface="Tahoma" panose="020B0604030504040204" pitchFamily="34" charset="0"/>
            </a:endParaRPr>
          </a:p>
        </p:txBody>
      </p:sp>
      <p:sp>
        <p:nvSpPr>
          <p:cNvPr id="7" name="TextovéPole 19">
            <a:extLst>
              <a:ext uri="{FF2B5EF4-FFF2-40B4-BE49-F238E27FC236}">
                <a16:creationId xmlns:a16="http://schemas.microsoft.com/office/drawing/2014/main" id="{4D1F04CB-83C3-C147-B555-4AC2E3A27C1A}"/>
              </a:ext>
            </a:extLst>
          </p:cNvPr>
          <p:cNvSpPr txBox="1">
            <a:spLocks noChangeArrowheads="1"/>
          </p:cNvSpPr>
          <p:nvPr/>
        </p:nvSpPr>
        <p:spPr bwMode="auto">
          <a:xfrm>
            <a:off x="0" y="2144713"/>
            <a:ext cx="187229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3800" b="1">
                <a:solidFill>
                  <a:schemeClr val="bg1"/>
                </a:solidFill>
                <a:cs typeface="Tahoma" panose="020B0604030504040204" pitchFamily="34" charset="0"/>
              </a:rPr>
              <a:t>Příjmení J.</a:t>
            </a:r>
            <a:r>
              <a:rPr lang="cs-CZ" sz="3800" b="1" baseline="30000">
                <a:solidFill>
                  <a:schemeClr val="bg1"/>
                </a:solidFill>
                <a:cs typeface="Tahoma" panose="020B0604030504040204" pitchFamily="34" charset="0"/>
              </a:rPr>
              <a:t>1</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2</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3</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4</a:t>
            </a:r>
            <a:r>
              <a:rPr lang="cs-CZ" sz="3800" b="1">
                <a:solidFill>
                  <a:schemeClr val="bg1"/>
                </a:solidFill>
                <a:cs typeface="Tahoma" panose="020B0604030504040204" pitchFamily="34" charset="0"/>
              </a:rPr>
              <a:t> </a:t>
            </a:r>
            <a:r>
              <a:rPr lang="en-US" sz="3800" b="1">
                <a:solidFill>
                  <a:schemeClr val="bg1"/>
                </a:solidFill>
                <a:cs typeface="Tahoma" panose="020B0604030504040204" pitchFamily="34" charset="0"/>
              </a:rPr>
              <a:t>[</a:t>
            </a:r>
            <a:r>
              <a:rPr lang="cs-CZ" sz="3800" b="1">
                <a:solidFill>
                  <a:schemeClr val="bg1"/>
                </a:solidFill>
                <a:cs typeface="Tahoma" panose="020B0604030504040204" pitchFamily="34" charset="0"/>
              </a:rPr>
              <a:t>velikost: 38 b., bold</a:t>
            </a:r>
            <a:r>
              <a:rPr lang="en-US" sz="3800" b="1">
                <a:solidFill>
                  <a:schemeClr val="bg1"/>
                </a:solidFill>
                <a:cs typeface="Tahoma" panose="020B0604030504040204" pitchFamily="34" charset="0"/>
              </a:rPr>
              <a:t>]</a:t>
            </a:r>
            <a:endParaRPr lang="cs-CZ" sz="3800" b="1" baseline="30000">
              <a:solidFill>
                <a:schemeClr val="bg1"/>
              </a:solidFill>
              <a:cs typeface="Tahoma" panose="020B0604030504040204" pitchFamily="34" charset="0"/>
            </a:endParaRPr>
          </a:p>
        </p:txBody>
      </p:sp>
      <p:sp>
        <p:nvSpPr>
          <p:cNvPr id="8" name="TextovéPole 20">
            <a:extLst>
              <a:ext uri="{FF2B5EF4-FFF2-40B4-BE49-F238E27FC236}">
                <a16:creationId xmlns:a16="http://schemas.microsoft.com/office/drawing/2014/main" id="{6DE1CF92-A292-2E52-061E-83F0BC7D4897}"/>
              </a:ext>
            </a:extLst>
          </p:cNvPr>
          <p:cNvSpPr txBox="1">
            <a:spLocks noChangeArrowheads="1"/>
          </p:cNvSpPr>
          <p:nvPr/>
        </p:nvSpPr>
        <p:spPr bwMode="auto">
          <a:xfrm>
            <a:off x="0" y="3001963"/>
            <a:ext cx="187229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spcAft>
                <a:spcPts val="600"/>
              </a:spcAft>
            </a:pPr>
            <a:r>
              <a:rPr lang="cs-CZ" sz="2700" b="1" baseline="30000">
                <a:solidFill>
                  <a:schemeClr val="bg1"/>
                </a:solidFill>
                <a:cs typeface="Tahoma" panose="020B0604030504040204" pitchFamily="34" charset="0"/>
              </a:rPr>
              <a:t>1</a:t>
            </a:r>
            <a:r>
              <a:rPr lang="cs-CZ" sz="2700" b="1">
                <a:solidFill>
                  <a:schemeClr val="bg1"/>
                </a:solidFill>
                <a:cs typeface="Tahoma" panose="020B0604030504040204" pitchFamily="34" charset="0"/>
              </a:rPr>
              <a:t>Instituce, Oddělení, Město, Stát, </a:t>
            </a:r>
            <a:r>
              <a:rPr lang="cs-CZ" sz="2700" b="1" baseline="30000">
                <a:solidFill>
                  <a:schemeClr val="bg1"/>
                </a:solidFill>
                <a:cs typeface="Tahoma" panose="020B0604030504040204" pitchFamily="34" charset="0"/>
              </a:rPr>
              <a:t>2</a:t>
            </a:r>
            <a:r>
              <a:rPr lang="cs-CZ" sz="2700" b="1">
                <a:solidFill>
                  <a:schemeClr val="bg1"/>
                </a:solidFill>
                <a:cs typeface="Tahoma" panose="020B0604030504040204" pitchFamily="34" charset="0"/>
              </a:rPr>
              <a:t>Instituce, Oddělení, Město, Stát,</a:t>
            </a:r>
          </a:p>
          <a:p>
            <a:pPr algn="ctr" eaLnBrk="1" hangingPunct="1">
              <a:spcAft>
                <a:spcPts val="600"/>
              </a:spcAft>
            </a:pPr>
            <a:r>
              <a:rPr lang="cs-CZ" sz="2700" b="1">
                <a:solidFill>
                  <a:schemeClr val="bg1"/>
                </a:solidFill>
                <a:cs typeface="Tahoma" panose="020B0604030504040204" pitchFamily="34" charset="0"/>
              </a:rPr>
              <a:t> </a:t>
            </a:r>
            <a:r>
              <a:rPr lang="cs-CZ" sz="2700" b="1" baseline="30000">
                <a:solidFill>
                  <a:schemeClr val="bg1"/>
                </a:solidFill>
                <a:cs typeface="Tahoma" panose="020B0604030504040204" pitchFamily="34" charset="0"/>
              </a:rPr>
              <a:t>3</a:t>
            </a:r>
            <a:r>
              <a:rPr lang="cs-CZ" sz="2700" b="1">
                <a:solidFill>
                  <a:schemeClr val="bg1"/>
                </a:solidFill>
                <a:cs typeface="Tahoma" panose="020B0604030504040204" pitchFamily="34" charset="0"/>
              </a:rPr>
              <a:t>Instituce, Oddělení, Město, Stát, </a:t>
            </a:r>
            <a:r>
              <a:rPr lang="cs-CZ" sz="2700" b="1" baseline="30000">
                <a:solidFill>
                  <a:schemeClr val="bg1"/>
                </a:solidFill>
                <a:cs typeface="Tahoma" panose="020B0604030504040204" pitchFamily="34" charset="0"/>
              </a:rPr>
              <a:t>4</a:t>
            </a:r>
            <a:r>
              <a:rPr lang="cs-CZ" sz="2700" b="1">
                <a:solidFill>
                  <a:schemeClr val="bg1"/>
                </a:solidFill>
                <a:cs typeface="Tahoma" panose="020B0604030504040204" pitchFamily="34" charset="0"/>
              </a:rPr>
              <a:t>Instituce, Oddělení, Město, Stát </a:t>
            </a:r>
            <a:r>
              <a:rPr lang="en-US" sz="2700" b="1">
                <a:solidFill>
                  <a:schemeClr val="bg1"/>
                </a:solidFill>
                <a:cs typeface="Tahoma" panose="020B0604030504040204" pitchFamily="34" charset="0"/>
              </a:rPr>
              <a:t>[</a:t>
            </a:r>
            <a:r>
              <a:rPr lang="cs-CZ" sz="2700" b="1">
                <a:solidFill>
                  <a:schemeClr val="bg1"/>
                </a:solidFill>
                <a:cs typeface="Tahoma" panose="020B0604030504040204" pitchFamily="34" charset="0"/>
              </a:rPr>
              <a:t>velikost 27 b., bold</a:t>
            </a:r>
            <a:r>
              <a:rPr lang="en-US" sz="2700" b="1">
                <a:solidFill>
                  <a:schemeClr val="bg1"/>
                </a:solidFill>
                <a:cs typeface="Tahoma" panose="020B0604030504040204" pitchFamily="34" charset="0"/>
              </a:rPr>
              <a:t>]</a:t>
            </a:r>
            <a:endParaRPr lang="cs-CZ" sz="2700" b="1">
              <a:solidFill>
                <a:schemeClr val="bg1"/>
              </a:solidFill>
              <a:cs typeface="Tahoma" panose="020B0604030504040204" pitchFamily="34" charset="0"/>
            </a:endParaRPr>
          </a:p>
        </p:txBody>
      </p:sp>
      <p:sp>
        <p:nvSpPr>
          <p:cNvPr id="9" name="TextovéPole 21">
            <a:extLst>
              <a:ext uri="{FF2B5EF4-FFF2-40B4-BE49-F238E27FC236}">
                <a16:creationId xmlns:a16="http://schemas.microsoft.com/office/drawing/2014/main" id="{DC082070-27E2-F542-0988-AE631E540372}"/>
              </a:ext>
            </a:extLst>
          </p:cNvPr>
          <p:cNvSpPr txBox="1">
            <a:spLocks noChangeArrowheads="1"/>
          </p:cNvSpPr>
          <p:nvPr/>
        </p:nvSpPr>
        <p:spPr bwMode="auto">
          <a:xfrm>
            <a:off x="717550" y="4787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Úvod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0" name="TextovéPole 22">
            <a:extLst>
              <a:ext uri="{FF2B5EF4-FFF2-40B4-BE49-F238E27FC236}">
                <a16:creationId xmlns:a16="http://schemas.microsoft.com/office/drawing/2014/main" id="{FE6DB15A-3368-B7C1-81F1-8E7EBEB04F28}"/>
              </a:ext>
            </a:extLst>
          </p:cNvPr>
          <p:cNvSpPr txBox="1">
            <a:spLocks noChangeArrowheads="1"/>
          </p:cNvSpPr>
          <p:nvPr/>
        </p:nvSpPr>
        <p:spPr bwMode="auto">
          <a:xfrm>
            <a:off x="717550" y="7931150"/>
            <a:ext cx="13644563" cy="518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Metody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buClr>
                <a:srgbClr val="0087C7"/>
              </a:buClr>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cs-CZ"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s</a:t>
            </a:r>
            <a:r>
              <a:rPr lang="cs-CZ" sz="2300" dirty="0"/>
              <a:t>u</a:t>
            </a:r>
            <a:r>
              <a:rPr lang="en-GB" sz="2300" dirty="0" err="1"/>
              <a:t>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endParaRPr lang="cs-CZ" sz="2300" dirty="0"/>
          </a:p>
        </p:txBody>
      </p:sp>
      <p:sp>
        <p:nvSpPr>
          <p:cNvPr id="11" name="TextovéPole 23">
            <a:extLst>
              <a:ext uri="{FF2B5EF4-FFF2-40B4-BE49-F238E27FC236}">
                <a16:creationId xmlns:a16="http://schemas.microsoft.com/office/drawing/2014/main" id="{28A23191-5BD0-AF47-593B-887738E88A02}"/>
              </a:ext>
            </a:extLst>
          </p:cNvPr>
          <p:cNvSpPr txBox="1">
            <a:spLocks noChangeArrowheads="1"/>
          </p:cNvSpPr>
          <p:nvPr/>
        </p:nvSpPr>
        <p:spPr bwMode="auto">
          <a:xfrm>
            <a:off x="717550" y="17360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Zhodnocení I.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2" name="TextovéPole 24">
            <a:extLst>
              <a:ext uri="{FF2B5EF4-FFF2-40B4-BE49-F238E27FC236}">
                <a16:creationId xmlns:a16="http://schemas.microsoft.com/office/drawing/2014/main" id="{648839C9-E50D-295A-2DDD-45DF66FA274F}"/>
              </a:ext>
            </a:extLst>
          </p:cNvPr>
          <p:cNvSpPr txBox="1">
            <a:spLocks noChangeArrowheads="1"/>
          </p:cNvSpPr>
          <p:nvPr/>
        </p:nvSpPr>
        <p:spPr bwMode="auto">
          <a:xfrm>
            <a:off x="717550" y="20351750"/>
            <a:ext cx="168592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2100" i="1"/>
              <a:t>[</a:t>
            </a:r>
            <a:r>
              <a:rPr lang="cs-CZ" sz="2100" i="1"/>
              <a:t>velikost</a:t>
            </a:r>
            <a:r>
              <a:rPr lang="en-GB" sz="2100" i="1"/>
              <a:t>: 2</a:t>
            </a:r>
            <a:r>
              <a:rPr lang="cs-CZ" sz="2100" i="1"/>
              <a:t>1</a:t>
            </a:r>
            <a:r>
              <a:rPr lang="en-GB" sz="2100" i="1"/>
              <a:t> </a:t>
            </a:r>
            <a:r>
              <a:rPr lang="cs-CZ" sz="2100" i="1"/>
              <a:t>b</a:t>
            </a:r>
            <a:r>
              <a:rPr lang="en-GB" sz="2100" i="1"/>
              <a:t>.] </a:t>
            </a:r>
            <a:r>
              <a:rPr lang="cs-CZ" sz="2100" i="1"/>
              <a:t>  </a:t>
            </a:r>
            <a:r>
              <a:rPr lang="en-GB" sz="2100" i="1"/>
              <a:t>Irit prat alis acidunt landiat la facilit in vent nulla feum quat vel ute dolore do coreetuerit er summodions nullaore.</a:t>
            </a:r>
            <a:endParaRPr lang="cs-CZ" sz="2100" i="1"/>
          </a:p>
        </p:txBody>
      </p:sp>
      <p:graphicFrame>
        <p:nvGraphicFramePr>
          <p:cNvPr id="13" name="Tabulka 25">
            <a:extLst>
              <a:ext uri="{FF2B5EF4-FFF2-40B4-BE49-F238E27FC236}">
                <a16:creationId xmlns:a16="http://schemas.microsoft.com/office/drawing/2014/main" id="{9E58CD55-102A-1E2C-0053-59ABC1B92491}"/>
              </a:ext>
            </a:extLst>
          </p:cNvPr>
          <p:cNvGraphicFramePr>
            <a:graphicFrameLocks noGrp="1"/>
          </p:cNvGraphicFramePr>
          <p:nvPr>
            <p:extLst>
              <p:ext uri="{D42A27DB-BD31-4B8C-83A1-F6EECF244321}">
                <p14:modId xmlns:p14="http://schemas.microsoft.com/office/powerpoint/2010/main" val="320217047"/>
              </p:ext>
            </p:extLst>
          </p:nvPr>
        </p:nvGraphicFramePr>
        <p:xfrm>
          <a:off x="788988" y="13619163"/>
          <a:ext cx="16848136" cy="3455988"/>
        </p:xfrm>
        <a:graphic>
          <a:graphicData uri="http://schemas.openxmlformats.org/drawingml/2006/table">
            <a:tbl>
              <a:tblPr firstRow="1" bandRow="1">
                <a:tableStyleId>{073A0DAA-6AF3-43AB-8588-CEC1D06C72B9}</a:tableStyleId>
              </a:tblPr>
              <a:tblGrid>
                <a:gridCol w="4212034">
                  <a:extLst>
                    <a:ext uri="{9D8B030D-6E8A-4147-A177-3AD203B41FA5}">
                      <a16:colId xmlns:a16="http://schemas.microsoft.com/office/drawing/2014/main" val="20000"/>
                    </a:ext>
                  </a:extLst>
                </a:gridCol>
                <a:gridCol w="4212034">
                  <a:extLst>
                    <a:ext uri="{9D8B030D-6E8A-4147-A177-3AD203B41FA5}">
                      <a16:colId xmlns:a16="http://schemas.microsoft.com/office/drawing/2014/main" val="20001"/>
                    </a:ext>
                  </a:extLst>
                </a:gridCol>
                <a:gridCol w="4212034">
                  <a:extLst>
                    <a:ext uri="{9D8B030D-6E8A-4147-A177-3AD203B41FA5}">
                      <a16:colId xmlns:a16="http://schemas.microsoft.com/office/drawing/2014/main" val="20002"/>
                    </a:ext>
                  </a:extLst>
                </a:gridCol>
                <a:gridCol w="4212034">
                  <a:extLst>
                    <a:ext uri="{9D8B030D-6E8A-4147-A177-3AD203B41FA5}">
                      <a16:colId xmlns:a16="http://schemas.microsoft.com/office/drawing/2014/main" val="20003"/>
                    </a:ext>
                  </a:extLst>
                </a:gridCol>
              </a:tblGrid>
              <a:tr h="575998">
                <a:tc>
                  <a:txBody>
                    <a:bodyPr/>
                    <a:lstStyle/>
                    <a:p>
                      <a:pPr algn="l"/>
                      <a:r>
                        <a:rPr lang="cs-CZ" sz="2600" dirty="0">
                          <a:latin typeface="Arial" pitchFamily="34" charset="0"/>
                          <a:cs typeface="Arial" pitchFamily="34" charset="0"/>
                        </a:rPr>
                        <a:t>Sloupec 1</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baseline="0" dirty="0">
                          <a:latin typeface="Arial" pitchFamily="34" charset="0"/>
                          <a:cs typeface="Arial" pitchFamily="34" charset="0"/>
                        </a:rPr>
                        <a:t> </a:t>
                      </a:r>
                      <a:r>
                        <a:rPr lang="cs-CZ" sz="2600" baseline="0" dirty="0">
                          <a:latin typeface="Arial" pitchFamily="34" charset="0"/>
                          <a:cs typeface="Arial" pitchFamily="34" charset="0"/>
                        </a:rPr>
                        <a:t>b</a:t>
                      </a:r>
                      <a:r>
                        <a:rPr lang="en-US" sz="2600" baseline="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a:latin typeface="Arial" pitchFamily="34" charset="0"/>
                          <a:cs typeface="Arial" pitchFamily="34" charset="0"/>
                        </a:rPr>
                        <a:t>Sloupec 2</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a:latin typeface="Arial" pitchFamily="34" charset="0"/>
                          <a:cs typeface="Arial" pitchFamily="34" charset="0"/>
                        </a:rPr>
                        <a:t>Sloupec 3</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a:latin typeface="Arial" pitchFamily="34" charset="0"/>
                          <a:cs typeface="Arial" pitchFamily="34" charset="0"/>
                        </a:rPr>
                        <a:t>Sloupec 4</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b</a:t>
                      </a:r>
                      <a:r>
                        <a:rPr lang="en-US" sz="2600" dirty="0">
                          <a:latin typeface="Arial" pitchFamily="34" charset="0"/>
                          <a:cs typeface="Arial" pitchFamily="34" charset="0"/>
                        </a:rPr>
                        <a:t>.]</a:t>
                      </a:r>
                    </a:p>
                  </a:txBody>
                  <a:tcPr marL="252002" marR="90001" marT="46800" marB="46800" anchor="ctr">
                    <a:solidFill>
                      <a:srgbClr val="E60000"/>
                    </a:solidFill>
                  </a:tcPr>
                </a:tc>
                <a:extLst>
                  <a:ext uri="{0D108BD9-81ED-4DB2-BD59-A6C34878D82A}">
                    <a16:rowId xmlns:a16="http://schemas.microsoft.com/office/drawing/2014/main" val="10000"/>
                  </a:ext>
                </a:extLst>
              </a:tr>
              <a:tr h="575998">
                <a:tc>
                  <a:txBody>
                    <a:bodyPr/>
                    <a:lstStyle/>
                    <a:p>
                      <a:r>
                        <a:rPr lang="cs-CZ" sz="2100" dirty="0">
                          <a:latin typeface="Arial" pitchFamily="34" charset="0"/>
                          <a:cs typeface="Arial" pitchFamily="34" charset="0"/>
                        </a:rPr>
                        <a:t>Řada 1 </a:t>
                      </a:r>
                      <a:r>
                        <a:rPr lang="en-US" sz="2100" dirty="0">
                          <a:latin typeface="Arial" pitchFamily="34" charset="0"/>
                          <a:cs typeface="Arial" pitchFamily="34" charset="0"/>
                        </a:rPr>
                        <a:t>[</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1"/>
                  </a:ext>
                </a:extLst>
              </a:tr>
              <a:tr h="575998">
                <a:tc>
                  <a:txBody>
                    <a:bodyPr/>
                    <a:lstStyle/>
                    <a:p>
                      <a:r>
                        <a:rPr lang="cs-CZ" sz="2100" dirty="0">
                          <a:latin typeface="Arial" pitchFamily="34" charset="0"/>
                          <a:cs typeface="Arial" pitchFamily="34" charset="0"/>
                        </a:rPr>
                        <a:t>Řada</a:t>
                      </a:r>
                      <a:r>
                        <a:rPr lang="en-US" sz="2100" dirty="0">
                          <a:latin typeface="Arial" pitchFamily="34" charset="0"/>
                          <a:cs typeface="Arial" pitchFamily="34" charset="0"/>
                        </a:rPr>
                        <a:t> 2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a16="http://schemas.microsoft.com/office/drawing/2014/main" val="10002"/>
                  </a:ext>
                </a:extLst>
              </a:tr>
              <a:tr h="575998">
                <a:tc>
                  <a:txBody>
                    <a:bodyPr/>
                    <a:lstStyle/>
                    <a:p>
                      <a:r>
                        <a:rPr lang="cs-CZ" sz="2100" dirty="0">
                          <a:latin typeface="Arial" pitchFamily="34" charset="0"/>
                          <a:cs typeface="Arial" pitchFamily="34" charset="0"/>
                        </a:rPr>
                        <a:t>Řada</a:t>
                      </a:r>
                      <a:r>
                        <a:rPr lang="en-US" sz="2100" dirty="0">
                          <a:latin typeface="Arial" pitchFamily="34" charset="0"/>
                          <a:cs typeface="Arial" pitchFamily="34" charset="0"/>
                        </a:rPr>
                        <a:t> 3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b</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3"/>
                  </a:ext>
                </a:extLst>
              </a:tr>
              <a:tr h="575998">
                <a:tc>
                  <a:txBody>
                    <a:bodyPr/>
                    <a:lstStyle/>
                    <a:p>
                      <a:r>
                        <a:rPr lang="cs-CZ" sz="2100" dirty="0">
                          <a:latin typeface="Arial" pitchFamily="34" charset="0"/>
                          <a:cs typeface="Arial" pitchFamily="34" charset="0"/>
                        </a:rPr>
                        <a:t>Řada</a:t>
                      </a:r>
                      <a:r>
                        <a:rPr lang="en-US" sz="2100" dirty="0">
                          <a:latin typeface="Arial" pitchFamily="34" charset="0"/>
                          <a:cs typeface="Arial" pitchFamily="34" charset="0"/>
                        </a:rPr>
                        <a:t> 4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b</a:t>
                      </a:r>
                      <a:r>
                        <a:rPr lang="en-US" sz="2100" baseline="0" dirty="0">
                          <a:latin typeface="Arial" pitchFamily="34" charset="0"/>
                          <a:cs typeface="Arial" pitchFamily="34" charset="0"/>
                        </a:rPr>
                        <a:t>.</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a16="http://schemas.microsoft.com/office/drawing/2014/main" val="10004"/>
                  </a:ext>
                </a:extLst>
              </a:tr>
              <a:tr h="575998">
                <a:tc>
                  <a:txBody>
                    <a:bodyPr/>
                    <a:lstStyle/>
                    <a:p>
                      <a:r>
                        <a:rPr lang="cs-CZ" sz="2100" dirty="0">
                          <a:latin typeface="Arial" pitchFamily="34" charset="0"/>
                          <a:cs typeface="Arial" pitchFamily="34" charset="0"/>
                        </a:rPr>
                        <a:t>Řada</a:t>
                      </a:r>
                      <a:r>
                        <a:rPr lang="en-US" sz="2100" dirty="0">
                          <a:latin typeface="Arial" pitchFamily="34" charset="0"/>
                          <a:cs typeface="Arial" pitchFamily="34" charset="0"/>
                        </a:rPr>
                        <a:t> 5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b</a:t>
                      </a:r>
                      <a:r>
                        <a:rPr lang="en-US" sz="2100" baseline="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5"/>
                  </a:ext>
                </a:extLst>
              </a:tr>
            </a:tbl>
          </a:graphicData>
        </a:graphic>
      </p:graphicFrame>
      <p:pic>
        <p:nvPicPr>
          <p:cNvPr id="14" name="Obrázek 26" descr="sample_image.jpg">
            <a:extLst>
              <a:ext uri="{FF2B5EF4-FFF2-40B4-BE49-F238E27FC236}">
                <a16:creationId xmlns:a16="http://schemas.microsoft.com/office/drawing/2014/main" id="{C23069DB-22D2-38BD-EDBA-010ABCAFE79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19288" y="9074150"/>
            <a:ext cx="3017837"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ovéPole 27">
            <a:extLst>
              <a:ext uri="{FF2B5EF4-FFF2-40B4-BE49-F238E27FC236}">
                <a16:creationId xmlns:a16="http://schemas.microsoft.com/office/drawing/2014/main" id="{972DAF03-C968-ADA8-750A-21F107EEF008}"/>
              </a:ext>
            </a:extLst>
          </p:cNvPr>
          <p:cNvSpPr txBox="1">
            <a:spLocks noChangeArrowheads="1"/>
          </p:cNvSpPr>
          <p:nvPr/>
        </p:nvSpPr>
        <p:spPr bwMode="auto">
          <a:xfrm>
            <a:off x="717550" y="21053425"/>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a:t>velikost</a:t>
            </a:r>
            <a:r>
              <a:rPr lang="en-GB" sz="1700" dirty="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6" name="TextovéPole 27">
            <a:extLst>
              <a:ext uri="{FF2B5EF4-FFF2-40B4-BE49-F238E27FC236}">
                <a16:creationId xmlns:a16="http://schemas.microsoft.com/office/drawing/2014/main" id="{179B15E6-7486-81A2-F234-BFA7C33A2B8D}"/>
              </a:ext>
            </a:extLst>
          </p:cNvPr>
          <p:cNvSpPr txBox="1">
            <a:spLocks noChangeArrowheads="1"/>
          </p:cNvSpPr>
          <p:nvPr/>
        </p:nvSpPr>
        <p:spPr bwMode="auto">
          <a:xfrm>
            <a:off x="717549" y="22277388"/>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a:t>velikost</a:t>
            </a:r>
            <a:r>
              <a:rPr lang="en-GB" sz="1700" dirty="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7" name="TextovéPole 27">
            <a:extLst>
              <a:ext uri="{FF2B5EF4-FFF2-40B4-BE49-F238E27FC236}">
                <a16:creationId xmlns:a16="http://schemas.microsoft.com/office/drawing/2014/main" id="{18AFB73B-8845-59E8-FE03-B6011C43467A}"/>
              </a:ext>
            </a:extLst>
          </p:cNvPr>
          <p:cNvSpPr txBox="1">
            <a:spLocks noChangeArrowheads="1"/>
          </p:cNvSpPr>
          <p:nvPr/>
        </p:nvSpPr>
        <p:spPr bwMode="auto">
          <a:xfrm>
            <a:off x="717548" y="23610891"/>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a:t>velikost</a:t>
            </a:r>
            <a:r>
              <a:rPr lang="en-GB" sz="1700" dirty="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Tree>
    <p:extLst>
      <p:ext uri="{BB962C8B-B14F-4D97-AF65-F5344CB8AC3E}">
        <p14:creationId xmlns:p14="http://schemas.microsoft.com/office/powerpoint/2010/main" val="998852144"/>
      </p:ext>
    </p:extLst>
  </p:cSld>
  <p:clrMapOvr>
    <a:masterClrMapping/>
  </p:clrMapOvr>
</p:sld>
</file>

<file path=ppt/theme/theme1.xml><?xml version="1.0" encoding="utf-8"?>
<a:theme xmlns:a="http://schemas.openxmlformats.org/drawingml/2006/main" name="Motiv Office">
  <a:themeElements>
    <a:clrScheme name="Motiv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iv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690</Words>
  <Application>Microsoft Office PowerPoint</Application>
  <PresentationFormat>Vlastní</PresentationFormat>
  <Paragraphs>34</Paragraphs>
  <Slides>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vt:i4>
      </vt:variant>
    </vt:vector>
  </HeadingPairs>
  <TitlesOfParts>
    <vt:vector size="6" baseType="lpstr">
      <vt:lpstr>Arial</vt:lpstr>
      <vt:lpstr>Calibri</vt:lpstr>
      <vt:lpstr>Calibri Light</vt:lpstr>
      <vt:lpstr>Wingdings</vt:lpstr>
      <vt:lpstr>Motiv Office</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Petr Hájek</dc:creator>
  <cp:lastModifiedBy>Petr Hájek</cp:lastModifiedBy>
  <cp:revision>1</cp:revision>
  <dcterms:created xsi:type="dcterms:W3CDTF">2022-11-16T12:26:24Z</dcterms:created>
  <dcterms:modified xsi:type="dcterms:W3CDTF">2022-11-16T12:27:26Z</dcterms:modified>
</cp:coreProperties>
</file>