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0" r:id="rId1"/>
    <p:sldMasterId id="2147483653" r:id="rId2"/>
    <p:sldMasterId id="2147483657" r:id="rId3"/>
    <p:sldMasterId id="2147483665" r:id="rId4"/>
  </p:sldMasterIdLst>
  <p:notesMasterIdLst>
    <p:notesMasterId r:id="rId6"/>
  </p:notesMasterIdLst>
  <p:handoutMasterIdLst>
    <p:handoutMasterId r:id="rId7"/>
  </p:handoutMasterIdLst>
  <p:sldIdLst>
    <p:sldId id="258" r:id="rId5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327"/>
  </p:normalViewPr>
  <p:slideViewPr>
    <p:cSldViewPr snapToGrid="0" snapToObjects="1">
      <p:cViewPr>
        <p:scale>
          <a:sx n="90" d="100"/>
          <a:sy n="90" d="100"/>
        </p:scale>
        <p:origin x="2536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30" d="100"/>
          <a:sy n="130" d="100"/>
        </p:scale>
        <p:origin x="45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954FC147-4284-AE41-874B-930C1BCC26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4A71BE9-3BFD-5F44-96E5-A1605948D12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921AD-73F2-7F44-B560-51D963169820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B7F613A-985F-C846-8444-FB3B83FFE5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0BE2BD3-2F56-8843-A590-9984180F66C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F2BF29-A8E3-A544-8BA7-F5347CDE4E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8783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DE878-5419-214B-BC3C-3DF0C3B565C1}" type="datetimeFigureOut">
              <a:rPr lang="cs-CZ" smtClean="0"/>
              <a:t>22.08.2022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5B3C0-B4D7-6541-B17C-3867382DBC9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262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5B3C0-B4D7-6541-B17C-3867382DBC9D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212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17FD59C3-1F10-A241-B244-773E743E3304}"/>
              </a:ext>
            </a:extLst>
          </p:cNvPr>
          <p:cNvSpPr/>
          <p:nvPr userDrawn="1"/>
        </p:nvSpPr>
        <p:spPr>
          <a:xfrm>
            <a:off x="5" y="4581530"/>
            <a:ext cx="9915525" cy="2276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ln>
                <a:noFill/>
              </a:ln>
            </a:endParaRP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B96B24D6-942D-4046-B628-D60D6CD0B28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528" y="2097088"/>
            <a:ext cx="11512067" cy="2303462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fontAlgn="t">
              <a:lnSpc>
                <a:spcPts val="4800"/>
              </a:lnSpc>
              <a:spcBef>
                <a:spcPts val="0"/>
              </a:spcBef>
              <a:buNone/>
              <a:defRPr sz="4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C2D86044-D099-FC41-BAAB-9AB1B36262F3}"/>
              </a:ext>
            </a:extLst>
          </p:cNvPr>
          <p:cNvSpPr/>
          <p:nvPr userDrawn="1"/>
        </p:nvSpPr>
        <p:spPr>
          <a:xfrm>
            <a:off x="10362045" y="228703"/>
            <a:ext cx="1567384" cy="15388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 algn="r"/>
            <a:r>
              <a:rPr lang="cs-CZ" sz="1000" b="0" i="0" dirty="0" err="1">
                <a:solidFill>
                  <a:sysClr val="windowText" lastClr="000000"/>
                </a:solidFill>
                <a:latin typeface="+mn-lt"/>
              </a:rPr>
              <a:t>www.onkologickedny.cz</a:t>
            </a:r>
            <a:endParaRPr lang="cs-CZ" sz="1000" b="0" i="0" dirty="0">
              <a:solidFill>
                <a:sysClr val="windowText" lastClr="000000"/>
              </a:solidFill>
              <a:latin typeface="+mn-lt"/>
            </a:endParaRPr>
          </a:p>
        </p:txBody>
      </p:sp>
      <p:sp>
        <p:nvSpPr>
          <p:cNvPr id="27" name="Zástupný text 4">
            <a:extLst>
              <a:ext uri="{FF2B5EF4-FFF2-40B4-BE49-F238E27FC236}">
                <a16:creationId xmlns:a16="http://schemas.microsoft.com/office/drawing/2014/main" id="{EDF6A982-0CE2-224A-A468-5CADE968B08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3524" y="4760918"/>
            <a:ext cx="3394075" cy="550761"/>
          </a:xfrm>
          <a:prstGeom prst="rect">
            <a:avLst/>
          </a:prstGeom>
        </p:spPr>
        <p:txBody>
          <a:bodyPr lIns="0" tIns="0" rIns="0" bIns="0" anchor="t"/>
          <a:lstStyle>
            <a:lvl1pPr marL="228594" marR="0" indent="-228594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50">
                <a:solidFill>
                  <a:schemeClr val="bg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marL="228594" marR="0" lvl="0" indent="-228594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name</a:t>
            </a:r>
            <a:endParaRPr lang="cs-CZ" dirty="0"/>
          </a:p>
        </p:txBody>
      </p:sp>
      <p:sp>
        <p:nvSpPr>
          <p:cNvPr id="2" name="Ovál 1">
            <a:extLst>
              <a:ext uri="{FF2B5EF4-FFF2-40B4-BE49-F238E27FC236}">
                <a16:creationId xmlns:a16="http://schemas.microsoft.com/office/drawing/2014/main" id="{52B454CC-B7E0-5540-8947-49A85202F846}"/>
              </a:ext>
            </a:extLst>
          </p:cNvPr>
          <p:cNvSpPr/>
          <p:nvPr userDrawn="1"/>
        </p:nvSpPr>
        <p:spPr>
          <a:xfrm>
            <a:off x="9916281" y="4581530"/>
            <a:ext cx="2276470" cy="227647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16B9785-09C5-CF47-8446-D5B9F7E05F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5791" y="261643"/>
            <a:ext cx="1119762" cy="3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15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no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C46FDBB-DD7E-234F-96FA-47084613F6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810244"/>
            <a:ext cx="11664949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9" name="Zástupný text 7">
            <a:extLst>
              <a:ext uri="{FF2B5EF4-FFF2-40B4-BE49-F238E27FC236}">
                <a16:creationId xmlns:a16="http://schemas.microsoft.com/office/drawing/2014/main" id="{19EB06EF-3E34-594B-B6A7-05A110BB2A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526" y="1544399"/>
            <a:ext cx="11664949" cy="50532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latin typeface="+mn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38674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+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text 7">
            <a:extLst>
              <a:ext uri="{FF2B5EF4-FFF2-40B4-BE49-F238E27FC236}">
                <a16:creationId xmlns:a16="http://schemas.microsoft.com/office/drawing/2014/main" id="{355F2D1F-15F3-7749-A701-913DFBB079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800100"/>
            <a:ext cx="11664950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9" name="Zástupný obsah 3">
            <a:extLst>
              <a:ext uri="{FF2B5EF4-FFF2-40B4-BE49-F238E27FC236}">
                <a16:creationId xmlns:a16="http://schemas.microsoft.com/office/drawing/2014/main" id="{1FC7663E-922F-DE4F-AA86-0792731AF4D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63525" y="1530282"/>
            <a:ext cx="11664950" cy="50673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Insert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here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303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bsah +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96D5A09-BEA1-8542-B5E1-C32FA6B0E55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63525" y="800100"/>
            <a:ext cx="11664950" cy="57975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Insert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here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65246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+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7">
            <a:extLst>
              <a:ext uri="{FF2B5EF4-FFF2-40B4-BE49-F238E27FC236}">
                <a16:creationId xmlns:a16="http://schemas.microsoft.com/office/drawing/2014/main" id="{2AF57368-2759-2544-9F5A-CF262E373F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525" y="1544398"/>
            <a:ext cx="3529013" cy="5053255"/>
          </a:xfrm>
          <a:prstGeom prst="rect">
            <a:avLst/>
          </a:prstGeom>
        </p:spPr>
        <p:txBody>
          <a:bodyPr lIns="0" tIns="0" rIns="0" bIns="0" numCol="1" spcCol="180000"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+mn-lt"/>
              </a:defRPr>
            </a:lvl1pPr>
          </a:lstStyle>
          <a:p>
            <a:r>
              <a:rPr lang="cs-CZ" dirty="0">
                <a:effectLst/>
              </a:rPr>
              <a:t>Text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96D5A09-BEA1-8542-B5E1-C32FA6B0E55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971925" y="1544396"/>
            <a:ext cx="7956550" cy="50532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Insert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here</a:t>
            </a:r>
            <a:endParaRPr lang="cs-CZ" dirty="0"/>
          </a:p>
        </p:txBody>
      </p:sp>
      <p:sp>
        <p:nvSpPr>
          <p:cNvPr id="9" name="Zástupný text 7">
            <a:extLst>
              <a:ext uri="{FF2B5EF4-FFF2-40B4-BE49-F238E27FC236}">
                <a16:creationId xmlns:a16="http://schemas.microsoft.com/office/drawing/2014/main" id="{E3021AE4-C893-DD45-A530-9FC426ACAD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526" y="800100"/>
            <a:ext cx="11664949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Title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6074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bsah +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text 7">
            <a:extLst>
              <a:ext uri="{FF2B5EF4-FFF2-40B4-BE49-F238E27FC236}">
                <a16:creationId xmlns:a16="http://schemas.microsoft.com/office/drawing/2014/main" id="{19EB06EF-3E34-594B-B6A7-05A110BB2A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529" y="1544396"/>
            <a:ext cx="7561263" cy="50532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0" i="0">
                <a:latin typeface="+mn-lt"/>
              </a:defRPr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5" name="Zástupný text 7">
            <a:extLst>
              <a:ext uri="{FF2B5EF4-FFF2-40B4-BE49-F238E27FC236}">
                <a16:creationId xmlns:a16="http://schemas.microsoft.com/office/drawing/2014/main" id="{355F2D1F-15F3-7749-A701-913DFBB079B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806198"/>
            <a:ext cx="7561264" cy="47333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Zástupný obsah 3">
            <a:extLst>
              <a:ext uri="{FF2B5EF4-FFF2-40B4-BE49-F238E27FC236}">
                <a16:creationId xmlns:a16="http://schemas.microsoft.com/office/drawing/2014/main" id="{54B1DDC4-A48E-9546-B035-183B06EA93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004175" y="806196"/>
            <a:ext cx="3924296" cy="57914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Insert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here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7887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06FE66E1-EA40-F24B-BB2C-D79557C44277}"/>
              </a:ext>
            </a:extLst>
          </p:cNvPr>
          <p:cNvSpPr/>
          <p:nvPr userDrawn="1"/>
        </p:nvSpPr>
        <p:spPr>
          <a:xfrm flipH="1">
            <a:off x="2462784" y="6"/>
            <a:ext cx="9729216" cy="68680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>
              <a:ln>
                <a:noFill/>
              </a:ln>
            </a:endParaRPr>
          </a:p>
        </p:txBody>
      </p:sp>
      <p:sp>
        <p:nvSpPr>
          <p:cNvPr id="22" name="Zástupný text 13">
            <a:extLst>
              <a:ext uri="{FF2B5EF4-FFF2-40B4-BE49-F238E27FC236}">
                <a16:creationId xmlns:a16="http://schemas.microsoft.com/office/drawing/2014/main" id="{44F10031-1D10-FB46-887F-0F892B91F9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57184" y="2457450"/>
            <a:ext cx="9072245" cy="177614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fontAlgn="t">
              <a:lnSpc>
                <a:spcPts val="4800"/>
              </a:lnSpc>
              <a:spcBef>
                <a:spcPts val="0"/>
              </a:spcBef>
              <a:buNone/>
              <a:defRPr sz="40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message</a:t>
            </a:r>
            <a:r>
              <a:rPr lang="cs-CZ" dirty="0"/>
              <a:t>.</a:t>
            </a:r>
          </a:p>
        </p:txBody>
      </p:sp>
      <p:sp>
        <p:nvSpPr>
          <p:cNvPr id="24" name="Zástupný text 4">
            <a:extLst>
              <a:ext uri="{FF2B5EF4-FFF2-40B4-BE49-F238E27FC236}">
                <a16:creationId xmlns:a16="http://schemas.microsoft.com/office/drawing/2014/main" id="{E7BC8E4D-2896-D743-B1FE-8F21A9BA27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7185" y="4760912"/>
            <a:ext cx="9072244" cy="1836737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1350">
                <a:solidFill>
                  <a:schemeClr val="bg1"/>
                </a:solidFill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name</a:t>
            </a:r>
            <a:r>
              <a:rPr lang="cs-CZ" dirty="0"/>
              <a:t> and </a:t>
            </a:r>
            <a:r>
              <a:rPr lang="cs-CZ" dirty="0" err="1"/>
              <a:t>contact</a:t>
            </a:r>
            <a:endParaRPr lang="cs-CZ" dirty="0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DFEF2617-7154-2C4B-A9E0-2E5C55BC6064}"/>
              </a:ext>
            </a:extLst>
          </p:cNvPr>
          <p:cNvSpPr/>
          <p:nvPr userDrawn="1"/>
        </p:nvSpPr>
        <p:spPr>
          <a:xfrm>
            <a:off x="0" y="4395216"/>
            <a:ext cx="2462784" cy="2462784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AF25C8B-8270-6940-92A2-CF71093ECEDD}"/>
              </a:ext>
            </a:extLst>
          </p:cNvPr>
          <p:cNvSpPr/>
          <p:nvPr userDrawn="1"/>
        </p:nvSpPr>
        <p:spPr>
          <a:xfrm>
            <a:off x="10362045" y="228703"/>
            <a:ext cx="1567384" cy="15388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lvl="0" algn="r"/>
            <a:r>
              <a:rPr lang="cs-CZ" sz="1000" b="0" i="0" dirty="0" err="1">
                <a:solidFill>
                  <a:schemeClr val="bg1"/>
                </a:solidFill>
                <a:latin typeface="+mn-lt"/>
              </a:rPr>
              <a:t>www.onkologickedny.cz</a:t>
            </a:r>
            <a:endParaRPr lang="cs-CZ" sz="1000" b="0" i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E332C5E-7000-5E44-8EDD-E4F404000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5791" y="261643"/>
            <a:ext cx="1119762" cy="3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510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C46FDBB-DD7E-234F-96FA-47084613F6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260350"/>
            <a:ext cx="11664950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Title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83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28B0C49-D928-F945-ADE2-61E3E2D9935D}"/>
              </a:ext>
            </a:extLst>
          </p:cNvPr>
          <p:cNvSpPr/>
          <p:nvPr userDrawn="1"/>
        </p:nvSpPr>
        <p:spPr>
          <a:xfrm>
            <a:off x="0" y="669072"/>
            <a:ext cx="12192000" cy="61889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4" name="Zástupný text 7">
            <a:extLst>
              <a:ext uri="{FF2B5EF4-FFF2-40B4-BE49-F238E27FC236}">
                <a16:creationId xmlns:a16="http://schemas.microsoft.com/office/drawing/2014/main" id="{F4863D91-AC0E-2C46-A8C0-65EF5F63ED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9453" y="798762"/>
            <a:ext cx="11652010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Content</a:t>
            </a:r>
            <a:endParaRPr lang="cs-CZ" dirty="0"/>
          </a:p>
        </p:txBody>
      </p:sp>
      <p:sp>
        <p:nvSpPr>
          <p:cNvPr id="5" name="Zástupný text 7">
            <a:extLst>
              <a:ext uri="{FF2B5EF4-FFF2-40B4-BE49-F238E27FC236}">
                <a16:creationId xmlns:a16="http://schemas.microsoft.com/office/drawing/2014/main" id="{9EA412AC-2DBD-2547-8B8E-687D4094B6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525" y="1521620"/>
            <a:ext cx="11664950" cy="5073316"/>
          </a:xfrm>
          <a:prstGeom prst="rect">
            <a:avLst/>
          </a:prstGeom>
        </p:spPr>
        <p:txBody>
          <a:bodyPr lIns="0" tIns="0" rIns="0" bIns="0"/>
          <a:lstStyle>
            <a:lvl1pPr marL="342891" indent="-342891">
              <a:lnSpc>
                <a:spcPts val="2500"/>
              </a:lnSpc>
              <a:buFont typeface="Arial" panose="020B0604020202020204" pitchFamily="34" charset="0"/>
              <a:buChar char="•"/>
              <a:defRPr sz="24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  <a:p>
            <a:pPr lvl="0"/>
            <a:r>
              <a:rPr lang="cs-CZ" dirty="0"/>
              <a:t>Second </a:t>
            </a:r>
            <a:r>
              <a:rPr lang="cs-CZ" dirty="0" err="1"/>
              <a:t>chapter</a:t>
            </a:r>
            <a:endParaRPr lang="cs-CZ" dirty="0"/>
          </a:p>
          <a:p>
            <a:pPr lvl="0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  <a:p>
            <a:pPr lvl="0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  <a:p>
            <a:pPr lvl="0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  <a:p>
            <a:pPr lvl="0"/>
            <a:r>
              <a:rPr lang="cs-CZ" dirty="0" err="1"/>
              <a:t>Sixth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C86CAE5C-4B6F-A84A-9A17-42DCAB897A31}"/>
              </a:ext>
            </a:extLst>
          </p:cNvPr>
          <p:cNvSpPr/>
          <p:nvPr userDrawn="1"/>
        </p:nvSpPr>
        <p:spPr>
          <a:xfrm>
            <a:off x="11404712" y="260350"/>
            <a:ext cx="51675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/>
            <a:fld id="{9DF95F3C-09ED-3447-B910-0D0B83E88D2E}" type="slidenum">
              <a:rPr lang="cs-CZ" sz="10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endParaRPr lang="cs-CZ" sz="1000" b="0" i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8F6664B-F9A3-0D44-8513-75C12C7E66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525" y="260350"/>
            <a:ext cx="625475" cy="31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5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ázev kapitol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48552D47-49C3-2349-B97A-87C4A6B44FD2}"/>
              </a:ext>
            </a:extLst>
          </p:cNvPr>
          <p:cNvSpPr/>
          <p:nvPr userDrawn="1"/>
        </p:nvSpPr>
        <p:spPr>
          <a:xfrm>
            <a:off x="0" y="669072"/>
            <a:ext cx="12192000" cy="61889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/>
          </a:p>
        </p:txBody>
      </p:sp>
      <p:sp>
        <p:nvSpPr>
          <p:cNvPr id="7" name="Zástupný text 13">
            <a:extLst>
              <a:ext uri="{FF2B5EF4-FFF2-40B4-BE49-F238E27FC236}">
                <a16:creationId xmlns:a16="http://schemas.microsoft.com/office/drawing/2014/main" id="{E4EA711B-820C-E844-B3F5-94B821271C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798765"/>
            <a:ext cx="11657938" cy="5798887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5400"/>
              </a:lnSpc>
              <a:spcBef>
                <a:spcPts val="0"/>
              </a:spcBef>
              <a:buNone/>
              <a:defRPr sz="4800" b="1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CCE39560-8494-114D-B779-8D5B0DB56B23}"/>
              </a:ext>
            </a:extLst>
          </p:cNvPr>
          <p:cNvSpPr/>
          <p:nvPr userDrawn="1"/>
        </p:nvSpPr>
        <p:spPr>
          <a:xfrm>
            <a:off x="11411724" y="260350"/>
            <a:ext cx="51675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/>
            <a:fld id="{9DF95F3C-09ED-3447-B910-0D0B83E88D2E}" type="slidenum">
              <a:rPr lang="cs-CZ" sz="10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endParaRPr lang="cs-CZ" sz="1000" b="0" i="0" dirty="0">
              <a:latin typeface="+mn-lt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729DC137-DE07-594B-A7C6-C197185B1F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525" y="260350"/>
            <a:ext cx="625475" cy="31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09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>
            <a:extLst>
              <a:ext uri="{FF2B5EF4-FFF2-40B4-BE49-F238E27FC236}">
                <a16:creationId xmlns:a16="http://schemas.microsoft.com/office/drawing/2014/main" id="{81099111-2163-5742-ABEA-518A93312C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800" dirty="0">
              <a:ln>
                <a:noFill/>
              </a:ln>
            </a:endParaRPr>
          </a:p>
        </p:txBody>
      </p:sp>
      <p:sp>
        <p:nvSpPr>
          <p:cNvPr id="4" name="Zástupný text 7">
            <a:extLst>
              <a:ext uri="{FF2B5EF4-FFF2-40B4-BE49-F238E27FC236}">
                <a16:creationId xmlns:a16="http://schemas.microsoft.com/office/drawing/2014/main" id="{F4863D91-AC0E-2C46-A8C0-65EF5F63ED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798762"/>
            <a:ext cx="11664950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Content</a:t>
            </a:r>
            <a:endParaRPr lang="cs-CZ" dirty="0"/>
          </a:p>
        </p:txBody>
      </p:sp>
      <p:sp>
        <p:nvSpPr>
          <p:cNvPr id="5" name="Zástupný text 7">
            <a:extLst>
              <a:ext uri="{FF2B5EF4-FFF2-40B4-BE49-F238E27FC236}">
                <a16:creationId xmlns:a16="http://schemas.microsoft.com/office/drawing/2014/main" id="{9EA412AC-2DBD-2547-8B8E-687D4094B6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63525" y="1517886"/>
            <a:ext cx="11664950" cy="5079764"/>
          </a:xfrm>
          <a:prstGeom prst="rect">
            <a:avLst/>
          </a:prstGeom>
        </p:spPr>
        <p:txBody>
          <a:bodyPr lIns="0" tIns="0" rIns="0" bIns="0"/>
          <a:lstStyle>
            <a:lvl1pPr marL="342891" indent="-342891">
              <a:lnSpc>
                <a:spcPts val="2500"/>
              </a:lnSpc>
              <a:buFont typeface="Arial" panose="020B0604020202020204" pitchFamily="34" charset="0"/>
              <a:buChar char="•"/>
              <a:defRPr sz="2400" b="0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First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  <a:p>
            <a:pPr lvl="0"/>
            <a:r>
              <a:rPr lang="cs-CZ" dirty="0"/>
              <a:t>Second </a:t>
            </a:r>
            <a:r>
              <a:rPr lang="cs-CZ" dirty="0" err="1"/>
              <a:t>chapter</a:t>
            </a:r>
            <a:endParaRPr lang="cs-CZ" dirty="0"/>
          </a:p>
          <a:p>
            <a:pPr lvl="0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  <a:p>
            <a:pPr lvl="0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  <a:p>
            <a:pPr lvl="0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  <a:p>
            <a:pPr lvl="0"/>
            <a:r>
              <a:rPr lang="cs-CZ" dirty="0" err="1"/>
              <a:t>Sixth</a:t>
            </a:r>
            <a:r>
              <a:rPr lang="cs-CZ" dirty="0"/>
              <a:t> </a:t>
            </a:r>
            <a:r>
              <a:rPr lang="cs-CZ" dirty="0" err="1"/>
              <a:t>chapter</a:t>
            </a:r>
            <a:endParaRPr lang="cs-CZ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7D795BA-E3F8-FA4E-A282-1E41A5DC4353}"/>
              </a:ext>
            </a:extLst>
          </p:cNvPr>
          <p:cNvSpPr/>
          <p:nvPr userDrawn="1"/>
        </p:nvSpPr>
        <p:spPr>
          <a:xfrm>
            <a:off x="11411724" y="260350"/>
            <a:ext cx="51675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/>
            <a:fld id="{9DF95F3C-09ED-3447-B910-0D0B83E88D2E}" type="slidenum">
              <a:rPr lang="cs-CZ" sz="10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endParaRPr lang="cs-CZ" sz="1000" b="0" i="0" dirty="0">
              <a:latin typeface="+mn-lt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F045F62A-0E4A-CD4D-8C38-085131173E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525" y="260350"/>
            <a:ext cx="625475" cy="31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03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ázev kapitol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13">
            <a:extLst>
              <a:ext uri="{FF2B5EF4-FFF2-40B4-BE49-F238E27FC236}">
                <a16:creationId xmlns:a16="http://schemas.microsoft.com/office/drawing/2014/main" id="{E4EA711B-820C-E844-B3F5-94B821271C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798762"/>
            <a:ext cx="11664950" cy="5798888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lnSpc>
                <a:spcPts val="5400"/>
              </a:lnSpc>
              <a:spcBef>
                <a:spcPts val="0"/>
              </a:spcBef>
              <a:buNone/>
              <a:defRPr sz="4800" b="1" i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ECE76737-62EA-0B40-85D5-93A20AF49A18}"/>
              </a:ext>
            </a:extLst>
          </p:cNvPr>
          <p:cNvSpPr/>
          <p:nvPr userDrawn="1"/>
        </p:nvSpPr>
        <p:spPr>
          <a:xfrm>
            <a:off x="11411724" y="260350"/>
            <a:ext cx="51675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/>
            <a:fld id="{9DF95F3C-09ED-3447-B910-0D0B83E88D2E}" type="slidenum">
              <a:rPr lang="cs-CZ" sz="10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endParaRPr lang="cs-CZ" sz="1000" b="0" i="0" dirty="0">
              <a:latin typeface="+mn-lt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A9F8CAE1-0B84-B341-AC69-B33CF0D974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3525" y="260350"/>
            <a:ext cx="625475" cy="31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54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736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3F2BBC77-DF1B-3A46-964F-5D6B6F772474}"/>
              </a:ext>
            </a:extLst>
          </p:cNvPr>
          <p:cNvSpPr/>
          <p:nvPr userDrawn="1"/>
        </p:nvSpPr>
        <p:spPr>
          <a:xfrm>
            <a:off x="153467" y="166257"/>
            <a:ext cx="11833912" cy="4348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800"/>
          </a:p>
        </p:txBody>
      </p:sp>
      <p:sp>
        <p:nvSpPr>
          <p:cNvPr id="2" name="Zástupný obsah 3">
            <a:extLst>
              <a:ext uri="{FF2B5EF4-FFF2-40B4-BE49-F238E27FC236}">
                <a16:creationId xmlns:a16="http://schemas.microsoft.com/office/drawing/2014/main" id="{185B2709-EA22-6546-9F43-BCA3E2F59A48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 dirty="0"/>
              <a:t>Insert </a:t>
            </a:r>
            <a:r>
              <a:rPr lang="cs-CZ" dirty="0" err="1"/>
              <a:t>content</a:t>
            </a:r>
            <a:r>
              <a:rPr lang="cs-CZ" dirty="0"/>
              <a:t> </a:t>
            </a:r>
            <a:r>
              <a:rPr lang="cs-CZ" dirty="0" err="1"/>
              <a:t>here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080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7">
            <a:extLst>
              <a:ext uri="{FF2B5EF4-FFF2-40B4-BE49-F238E27FC236}">
                <a16:creationId xmlns:a16="http://schemas.microsoft.com/office/drawing/2014/main" id="{8C46FDBB-DD7E-234F-96FA-47084613F6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3525" y="800100"/>
            <a:ext cx="11664950" cy="4587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cs-CZ" dirty="0" err="1"/>
              <a:t>Title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468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383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04" r:id="rId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pos="166" userDrawn="1">
          <p15:clr>
            <a:srgbClr val="F26B43"/>
          </p15:clr>
        </p15:guide>
        <p15:guide id="14" pos="7514" userDrawn="1">
          <p15:clr>
            <a:srgbClr val="F26B43"/>
          </p15:clr>
        </p15:guide>
        <p15:guide id="15" orient="horz" pos="164" userDrawn="1">
          <p15:clr>
            <a:srgbClr val="F26B43"/>
          </p15:clr>
        </p15:guide>
        <p15:guide id="16" orient="horz" pos="41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15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88" r:id="rId3"/>
    <p:sldLayoutId id="2147483689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164" userDrawn="1">
          <p15:clr>
            <a:srgbClr val="F26B43"/>
          </p15:clr>
        </p15:guide>
        <p15:guide id="14" orient="horz" pos="4156" userDrawn="1">
          <p15:clr>
            <a:srgbClr val="F26B43"/>
          </p15:clr>
        </p15:guide>
        <p15:guide id="15" pos="166" userDrawn="1">
          <p15:clr>
            <a:srgbClr val="F26B43"/>
          </p15:clr>
        </p15:guide>
        <p15:guide id="16" pos="751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006FAE8A-8D08-A048-905C-A3B9660CA050}"/>
              </a:ext>
            </a:extLst>
          </p:cNvPr>
          <p:cNvSpPr/>
          <p:nvPr userDrawn="1"/>
        </p:nvSpPr>
        <p:spPr>
          <a:xfrm>
            <a:off x="11411724" y="260350"/>
            <a:ext cx="516751" cy="1538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algn="r"/>
            <a:fld id="{9DF95F3C-09ED-3447-B910-0D0B83E88D2E}" type="slidenum">
              <a:rPr lang="cs-CZ" sz="1000" b="0" i="0" u="none" smtClean="0">
                <a:solidFill>
                  <a:schemeClr val="tx1"/>
                </a:solidFill>
                <a:latin typeface="+mn-lt"/>
              </a:rPr>
              <a:t>‹#›</a:t>
            </a:fld>
            <a:endParaRPr lang="cs-CZ" sz="1000" b="0" i="0" dirty="0">
              <a:latin typeface="+mn-l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74CC3B0-37E2-374F-8B46-9E122A343DB1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63525" y="260350"/>
            <a:ext cx="625475" cy="31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3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91" r:id="rId2"/>
    <p:sldLayoutId id="2147483662" r:id="rId3"/>
    <p:sldLayoutId id="2147483663" r:id="rId4"/>
    <p:sldLayoutId id="2147483661" r:id="rId5"/>
    <p:sldLayoutId id="2147483690" r:id="rId6"/>
    <p:sldLayoutId id="2147483659" r:id="rId7"/>
    <p:sldLayoutId id="2147483687" r:id="rId8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pos="166" userDrawn="1">
          <p15:clr>
            <a:srgbClr val="F26B43"/>
          </p15:clr>
        </p15:guide>
        <p15:guide id="14" pos="7514" userDrawn="1">
          <p15:clr>
            <a:srgbClr val="F26B43"/>
          </p15:clr>
        </p15:guide>
        <p15:guide id="16" orient="horz" pos="4156" userDrawn="1">
          <p15:clr>
            <a:srgbClr val="F26B43"/>
          </p15:clr>
        </p15:guide>
        <p15:guide id="17" orient="horz" pos="164" userDrawn="1">
          <p15:clr>
            <a:srgbClr val="F26B43"/>
          </p15:clr>
        </p15:guide>
        <p15:guide id="18" orient="horz" pos="50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490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orient="horz" pos="4156" userDrawn="1">
          <p15:clr>
            <a:srgbClr val="F26B43"/>
          </p15:clr>
        </p15:guide>
        <p15:guide id="14" orient="horz" pos="164" userDrawn="1">
          <p15:clr>
            <a:srgbClr val="F26B43"/>
          </p15:clr>
        </p15:guide>
        <p15:guide id="15" pos="166" userDrawn="1">
          <p15:clr>
            <a:srgbClr val="F26B43"/>
          </p15:clr>
        </p15:guide>
        <p15:guide id="16" pos="751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>
            <a:extLst>
              <a:ext uri="{FF2B5EF4-FFF2-40B4-BE49-F238E27FC236}">
                <a16:creationId xmlns:a16="http://schemas.microsoft.com/office/drawing/2014/main" id="{E89D8AB9-4464-5247-8956-F973817340C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525" y="285029"/>
            <a:ext cx="1484336" cy="410400"/>
          </a:xfrm>
          <a:prstGeom prst="rect">
            <a:avLst/>
          </a:prstGeom>
        </p:spPr>
      </p:pic>
      <p:sp>
        <p:nvSpPr>
          <p:cNvPr id="19" name="Zástupný text 1">
            <a:extLst>
              <a:ext uri="{FF2B5EF4-FFF2-40B4-BE49-F238E27FC236}">
                <a16:creationId xmlns:a16="http://schemas.microsoft.com/office/drawing/2014/main" id="{BBED28A1-9688-B246-095E-946AC22C99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0575" y="2012935"/>
            <a:ext cx="11449051" cy="397939"/>
          </a:xfrm>
        </p:spPr>
        <p:txBody>
          <a:bodyPr/>
          <a:lstStyle/>
          <a:p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cs-CZ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template</a:t>
            </a:r>
            <a:endParaRPr lang="cs-CZ" sz="16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50566CD-DCD8-0DD2-4DC6-B86928664A51}"/>
              </a:ext>
            </a:extLst>
          </p:cNvPr>
          <p:cNvSpPr txBox="1"/>
          <p:nvPr/>
        </p:nvSpPr>
        <p:spPr>
          <a:xfrm>
            <a:off x="497435" y="3260585"/>
            <a:ext cx="373352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Use </a:t>
            </a:r>
            <a:r>
              <a:rPr lang="cs-CZ" sz="1600" dirty="0" err="1"/>
              <a:t>only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theme's</a:t>
            </a:r>
            <a:r>
              <a:rPr lang="cs-CZ" sz="1600" dirty="0"/>
              <a:t> </a:t>
            </a:r>
            <a:r>
              <a:rPr lang="cs-CZ" sz="1600" dirty="0" err="1"/>
              <a:t>preset</a:t>
            </a:r>
            <a:r>
              <a:rPr lang="cs-CZ" sz="1600" dirty="0"/>
              <a:t> </a:t>
            </a:r>
            <a:r>
              <a:rPr lang="cs-CZ" sz="1600" dirty="0" err="1"/>
              <a:t>fonts</a:t>
            </a:r>
            <a:r>
              <a:rPr lang="cs-CZ" sz="1600" dirty="0"/>
              <a:t>.</a:t>
            </a:r>
          </a:p>
          <a:p>
            <a:r>
              <a:rPr lang="cs-CZ" sz="1200" dirty="0"/>
              <a:t>(Arial </a:t>
            </a:r>
            <a:r>
              <a:rPr lang="cs-CZ" sz="1200" dirty="0" err="1"/>
              <a:t>Regular</a:t>
            </a:r>
            <a:r>
              <a:rPr lang="cs-CZ" sz="1200" dirty="0"/>
              <a:t>, Arial </a:t>
            </a:r>
            <a:r>
              <a:rPr lang="cs-CZ" sz="1200" dirty="0" err="1"/>
              <a:t>Bold</a:t>
            </a:r>
            <a:r>
              <a:rPr lang="cs-CZ" sz="1200" dirty="0"/>
              <a:t>, Arial </a:t>
            </a:r>
            <a:r>
              <a:rPr lang="cs-CZ" sz="1200" dirty="0" err="1"/>
              <a:t>Italic</a:t>
            </a:r>
            <a:r>
              <a:rPr lang="cs-CZ" sz="1200" dirty="0"/>
              <a:t>, Arial </a:t>
            </a:r>
            <a:r>
              <a:rPr lang="cs-CZ" sz="1200" dirty="0" err="1"/>
              <a:t>Bold</a:t>
            </a:r>
            <a:r>
              <a:rPr lang="cs-CZ" sz="1200" dirty="0"/>
              <a:t> </a:t>
            </a:r>
            <a:r>
              <a:rPr lang="cs-CZ" sz="1200" dirty="0" err="1"/>
              <a:t>Italic</a:t>
            </a:r>
            <a:r>
              <a:rPr lang="cs-CZ" sz="1200" dirty="0"/>
              <a:t>)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C1B1382C-EF5B-606D-B503-101A22286626}"/>
              </a:ext>
            </a:extLst>
          </p:cNvPr>
          <p:cNvSpPr txBox="1"/>
          <p:nvPr/>
        </p:nvSpPr>
        <p:spPr>
          <a:xfrm>
            <a:off x="497434" y="3914094"/>
            <a:ext cx="2900153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Use </a:t>
            </a:r>
            <a:r>
              <a:rPr lang="cs-CZ" sz="1600" dirty="0" err="1"/>
              <a:t>only</a:t>
            </a:r>
            <a:r>
              <a:rPr lang="cs-CZ" sz="1600" dirty="0"/>
              <a:t> </a:t>
            </a:r>
            <a:r>
              <a:rPr lang="cs-CZ" sz="1600" dirty="0" err="1"/>
              <a:t>preset</a:t>
            </a:r>
            <a:r>
              <a:rPr lang="cs-CZ" sz="1600" dirty="0"/>
              <a:t> </a:t>
            </a:r>
            <a:r>
              <a:rPr lang="cs-CZ" sz="1600" dirty="0" err="1"/>
              <a:t>theme</a:t>
            </a:r>
            <a:r>
              <a:rPr lang="cs-CZ" sz="1600" dirty="0"/>
              <a:t> </a:t>
            </a:r>
            <a:r>
              <a:rPr lang="cs-CZ" sz="1600" dirty="0" err="1"/>
              <a:t>colors</a:t>
            </a:r>
            <a:r>
              <a:rPr lang="cs-CZ" sz="1600" dirty="0"/>
              <a:t>.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CD45BFFE-4ED8-A740-CFDC-1543BB51F36E}"/>
              </a:ext>
            </a:extLst>
          </p:cNvPr>
          <p:cNvSpPr txBox="1"/>
          <p:nvPr/>
        </p:nvSpPr>
        <p:spPr>
          <a:xfrm>
            <a:off x="173303" y="3260585"/>
            <a:ext cx="356188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1.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53833D2F-53A0-7335-C76A-731F8BB458DE}"/>
              </a:ext>
            </a:extLst>
          </p:cNvPr>
          <p:cNvSpPr txBox="1"/>
          <p:nvPr/>
        </p:nvSpPr>
        <p:spPr>
          <a:xfrm>
            <a:off x="173303" y="3914094"/>
            <a:ext cx="356188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2.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33D01E24-C447-D4F7-8D45-4DEE422504C7}"/>
              </a:ext>
            </a:extLst>
          </p:cNvPr>
          <p:cNvSpPr txBox="1"/>
          <p:nvPr/>
        </p:nvSpPr>
        <p:spPr>
          <a:xfrm>
            <a:off x="497431" y="4472143"/>
            <a:ext cx="6473695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 err="1"/>
              <a:t>Work</a:t>
            </a:r>
            <a:r>
              <a:rPr lang="cs-CZ" sz="1600" dirty="0"/>
              <a:t> in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zone</a:t>
            </a:r>
            <a:r>
              <a:rPr lang="cs-CZ" sz="1600" dirty="0"/>
              <a:t> </a:t>
            </a:r>
            <a:r>
              <a:rPr lang="cs-CZ" sz="1600" dirty="0" err="1"/>
              <a:t>marked</a:t>
            </a:r>
            <a:r>
              <a:rPr lang="cs-CZ" sz="1600" dirty="0"/>
              <a:t> by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guides</a:t>
            </a:r>
            <a:r>
              <a:rPr lang="cs-CZ" sz="1600" dirty="0"/>
              <a:t>.</a:t>
            </a:r>
          </a:p>
          <a:p>
            <a:r>
              <a:rPr lang="cs-CZ" sz="1200" dirty="0"/>
              <a:t>(</a:t>
            </a:r>
            <a:r>
              <a:rPr lang="cs-CZ" sz="1200" dirty="0" err="1"/>
              <a:t>if</a:t>
            </a:r>
            <a:r>
              <a:rPr lang="cs-CZ" sz="1200" dirty="0"/>
              <a:t> </a:t>
            </a:r>
            <a:r>
              <a:rPr lang="cs-CZ" sz="1200" dirty="0" err="1"/>
              <a:t>you</a:t>
            </a:r>
            <a:r>
              <a:rPr lang="cs-CZ" sz="1200" dirty="0"/>
              <a:t> </a:t>
            </a:r>
            <a:r>
              <a:rPr lang="cs-CZ" sz="1200" dirty="0" err="1"/>
              <a:t>don't</a:t>
            </a:r>
            <a:r>
              <a:rPr lang="cs-CZ" sz="1200" dirty="0"/>
              <a:t> </a:t>
            </a:r>
            <a:r>
              <a:rPr lang="cs-CZ" sz="1200" dirty="0" err="1"/>
              <a:t>have</a:t>
            </a:r>
            <a:r>
              <a:rPr lang="cs-CZ" sz="1200" dirty="0"/>
              <a:t> </a:t>
            </a:r>
            <a:r>
              <a:rPr lang="cs-CZ" sz="1200" dirty="0" err="1"/>
              <a:t>guides</a:t>
            </a:r>
            <a:r>
              <a:rPr lang="cs-CZ" sz="1200" dirty="0"/>
              <a:t> </a:t>
            </a:r>
            <a:r>
              <a:rPr lang="cs-CZ" sz="1200" dirty="0" err="1"/>
              <a:t>enabled</a:t>
            </a:r>
            <a:r>
              <a:rPr lang="cs-CZ" sz="1200" dirty="0"/>
              <a:t>, </a:t>
            </a:r>
            <a:r>
              <a:rPr lang="cs-CZ" sz="1200" dirty="0" err="1"/>
              <a:t>turn</a:t>
            </a:r>
            <a:r>
              <a:rPr lang="cs-CZ" sz="1200" dirty="0"/>
              <a:t> </a:t>
            </a:r>
            <a:r>
              <a:rPr lang="cs-CZ" sz="1200" dirty="0" err="1"/>
              <a:t>them</a:t>
            </a:r>
            <a:r>
              <a:rPr lang="cs-CZ" sz="1200" dirty="0"/>
              <a:t> on </a:t>
            </a:r>
            <a:r>
              <a:rPr lang="cs-CZ" sz="1200" dirty="0" err="1"/>
              <a:t>here</a:t>
            </a:r>
            <a:r>
              <a:rPr lang="cs-CZ" sz="1200" dirty="0"/>
              <a:t> &gt; </a:t>
            </a:r>
            <a:r>
              <a:rPr lang="cs-CZ" sz="1200" dirty="0" err="1"/>
              <a:t>View</a:t>
            </a:r>
            <a:r>
              <a:rPr lang="cs-CZ" sz="1200" dirty="0"/>
              <a:t> </a:t>
            </a:r>
            <a:r>
              <a:rPr lang="cs-CZ" sz="1200" dirty="0" err="1"/>
              <a:t>tab</a:t>
            </a:r>
            <a:r>
              <a:rPr lang="cs-CZ" sz="1200" dirty="0"/>
              <a:t> &gt; </a:t>
            </a:r>
            <a:r>
              <a:rPr lang="cs-CZ" sz="1200" dirty="0" err="1"/>
              <a:t>check</a:t>
            </a:r>
            <a:r>
              <a:rPr lang="cs-CZ" sz="1200" dirty="0"/>
              <a:t> </a:t>
            </a:r>
            <a:r>
              <a:rPr lang="cs-CZ" sz="1200" dirty="0" err="1"/>
              <a:t>the</a:t>
            </a:r>
            <a:r>
              <a:rPr lang="cs-CZ" sz="1200" dirty="0"/>
              <a:t> box </a:t>
            </a:r>
            <a:r>
              <a:rPr lang="cs-CZ" sz="1200" dirty="0" err="1"/>
              <a:t>with</a:t>
            </a:r>
            <a:r>
              <a:rPr lang="cs-CZ" sz="1200" dirty="0"/>
              <a:t> </a:t>
            </a:r>
            <a:r>
              <a:rPr lang="cs-CZ" sz="1200" dirty="0" err="1"/>
              <a:t>guides</a:t>
            </a:r>
            <a:r>
              <a:rPr lang="cs-CZ" sz="1200" dirty="0"/>
              <a:t>)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F1845E64-FDF0-711C-4A89-09C92FD532BB}"/>
              </a:ext>
            </a:extLst>
          </p:cNvPr>
          <p:cNvSpPr txBox="1"/>
          <p:nvPr/>
        </p:nvSpPr>
        <p:spPr>
          <a:xfrm>
            <a:off x="173303" y="4472143"/>
            <a:ext cx="356188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3.</a:t>
            </a:r>
          </a:p>
        </p:txBody>
      </p:sp>
      <p:sp>
        <p:nvSpPr>
          <p:cNvPr id="26" name="TextovéPole 25">
            <a:extLst>
              <a:ext uri="{FF2B5EF4-FFF2-40B4-BE49-F238E27FC236}">
                <a16:creationId xmlns:a16="http://schemas.microsoft.com/office/drawing/2014/main" id="{AA79534F-1DFD-5AB0-177C-E4B58421E96D}"/>
              </a:ext>
            </a:extLst>
          </p:cNvPr>
          <p:cNvSpPr txBox="1"/>
          <p:nvPr/>
        </p:nvSpPr>
        <p:spPr>
          <a:xfrm>
            <a:off x="497435" y="5214859"/>
            <a:ext cx="3597460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Do not </a:t>
            </a:r>
            <a:r>
              <a:rPr lang="cs-CZ" sz="1600" dirty="0" err="1"/>
              <a:t>cover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header</a:t>
            </a:r>
            <a:r>
              <a:rPr lang="cs-CZ" sz="1600" dirty="0"/>
              <a:t> </a:t>
            </a:r>
            <a:r>
              <a:rPr lang="cs-CZ" sz="1600" dirty="0" err="1"/>
              <a:t>with</a:t>
            </a:r>
            <a:r>
              <a:rPr lang="cs-CZ" sz="1600" dirty="0"/>
              <a:t> </a:t>
            </a:r>
            <a:r>
              <a:rPr lang="cs-CZ" sz="1600" dirty="0" err="1"/>
              <a:t>content</a:t>
            </a:r>
            <a:r>
              <a:rPr lang="cs-CZ" sz="1600" dirty="0"/>
              <a:t>.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4B66FAC8-84B8-0ED4-A90C-3C942D0CD78B}"/>
              </a:ext>
            </a:extLst>
          </p:cNvPr>
          <p:cNvSpPr txBox="1"/>
          <p:nvPr/>
        </p:nvSpPr>
        <p:spPr>
          <a:xfrm>
            <a:off x="173303" y="5214859"/>
            <a:ext cx="356188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4.</a:t>
            </a:r>
          </a:p>
        </p:txBody>
      </p:sp>
      <p:sp>
        <p:nvSpPr>
          <p:cNvPr id="28" name="TextovéPole 27">
            <a:extLst>
              <a:ext uri="{FF2B5EF4-FFF2-40B4-BE49-F238E27FC236}">
                <a16:creationId xmlns:a16="http://schemas.microsoft.com/office/drawing/2014/main" id="{052DDAAE-759B-DB44-D607-72E7D22D4CAF}"/>
              </a:ext>
            </a:extLst>
          </p:cNvPr>
          <p:cNvSpPr txBox="1"/>
          <p:nvPr/>
        </p:nvSpPr>
        <p:spPr>
          <a:xfrm>
            <a:off x="497431" y="5772910"/>
            <a:ext cx="7315208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 err="1"/>
              <a:t>You</a:t>
            </a:r>
            <a:r>
              <a:rPr lang="cs-CZ" sz="1600" dirty="0"/>
              <a:t> </a:t>
            </a:r>
            <a:r>
              <a:rPr lang="cs-CZ" sz="1600" dirty="0" err="1"/>
              <a:t>can</a:t>
            </a:r>
            <a:r>
              <a:rPr lang="cs-CZ" sz="1600" dirty="0"/>
              <a:t> </a:t>
            </a:r>
            <a:r>
              <a:rPr lang="cs-CZ" sz="1600" dirty="0" err="1"/>
              <a:t>choose</a:t>
            </a:r>
            <a:r>
              <a:rPr lang="cs-CZ" sz="1600" dirty="0"/>
              <a:t> </a:t>
            </a:r>
            <a:r>
              <a:rPr lang="cs-CZ" sz="1600" dirty="0" err="1"/>
              <a:t>several</a:t>
            </a:r>
            <a:r>
              <a:rPr lang="cs-CZ" sz="1600" dirty="0"/>
              <a:t> </a:t>
            </a:r>
            <a:r>
              <a:rPr lang="cs-CZ" sz="1600" dirty="0" err="1"/>
              <a:t>types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presets</a:t>
            </a:r>
            <a:r>
              <a:rPr lang="cs-CZ" sz="1600" dirty="0"/>
              <a:t> </a:t>
            </a:r>
            <a:r>
              <a:rPr lang="cs-CZ" sz="1600" dirty="0" err="1"/>
              <a:t>pages</a:t>
            </a:r>
            <a:r>
              <a:rPr lang="cs-CZ" sz="1600" dirty="0"/>
              <a:t> </a:t>
            </a:r>
            <a:r>
              <a:rPr lang="cs-CZ" sz="1600" dirty="0" err="1"/>
              <a:t>under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</a:t>
            </a:r>
            <a:r>
              <a:rPr lang="cs-CZ" sz="1600" dirty="0" err="1"/>
              <a:t>button</a:t>
            </a:r>
            <a:r>
              <a:rPr lang="cs-CZ" sz="1600" dirty="0"/>
              <a:t> "New image".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925319FC-1ED2-1768-9DEA-B15AD3C072FA}"/>
              </a:ext>
            </a:extLst>
          </p:cNvPr>
          <p:cNvSpPr txBox="1"/>
          <p:nvPr/>
        </p:nvSpPr>
        <p:spPr>
          <a:xfrm>
            <a:off x="173303" y="5772910"/>
            <a:ext cx="356188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5.</a:t>
            </a:r>
          </a:p>
        </p:txBody>
      </p: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EC7BB285-15D9-B04A-EA0C-752902A42FBA}"/>
              </a:ext>
            </a:extLst>
          </p:cNvPr>
          <p:cNvSpPr txBox="1"/>
          <p:nvPr/>
        </p:nvSpPr>
        <p:spPr>
          <a:xfrm>
            <a:off x="497431" y="6334086"/>
            <a:ext cx="8688597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 err="1"/>
              <a:t>There</a:t>
            </a:r>
            <a:r>
              <a:rPr lang="cs-CZ" sz="1600" dirty="0"/>
              <a:t> are </a:t>
            </a:r>
            <a:r>
              <a:rPr lang="cs-CZ" sz="1600" dirty="0" err="1"/>
              <a:t>placeholder</a:t>
            </a:r>
            <a:r>
              <a:rPr lang="cs-CZ" sz="1600" dirty="0"/>
              <a:t> </a:t>
            </a:r>
            <a:r>
              <a:rPr lang="cs-CZ" sz="1600" dirty="0" err="1"/>
              <a:t>texts</a:t>
            </a:r>
            <a:r>
              <a:rPr lang="cs-CZ" sz="1600" dirty="0"/>
              <a:t> on text </a:t>
            </a:r>
            <a:r>
              <a:rPr lang="cs-CZ" sz="1600" dirty="0" err="1"/>
              <a:t>frames</a:t>
            </a:r>
            <a:r>
              <a:rPr lang="cs-CZ" sz="1600" dirty="0"/>
              <a:t> </a:t>
            </a:r>
            <a:r>
              <a:rPr lang="cs-CZ" sz="1600" dirty="0" err="1"/>
              <a:t>that</a:t>
            </a:r>
            <a:r>
              <a:rPr lang="cs-CZ" sz="1600" dirty="0"/>
              <a:t> </a:t>
            </a:r>
            <a:r>
              <a:rPr lang="cs-CZ" sz="1600" dirty="0" err="1"/>
              <a:t>you</a:t>
            </a:r>
            <a:r>
              <a:rPr lang="cs-CZ" sz="1600" dirty="0"/>
              <a:t> </a:t>
            </a:r>
            <a:r>
              <a:rPr lang="cs-CZ" sz="1600" dirty="0" err="1"/>
              <a:t>can</a:t>
            </a:r>
            <a:r>
              <a:rPr lang="cs-CZ" sz="1600" dirty="0"/>
              <a:t> </a:t>
            </a:r>
            <a:r>
              <a:rPr lang="cs-CZ" sz="1600" dirty="0" err="1"/>
              <a:t>simply</a:t>
            </a:r>
            <a:r>
              <a:rPr lang="cs-CZ" sz="1600" dirty="0"/>
              <a:t> </a:t>
            </a:r>
            <a:r>
              <a:rPr lang="cs-CZ" sz="1600" dirty="0" err="1"/>
              <a:t>overwrite</a:t>
            </a:r>
            <a:r>
              <a:rPr lang="cs-CZ" sz="1600" dirty="0"/>
              <a:t> by </a:t>
            </a:r>
            <a:r>
              <a:rPr lang="cs-CZ" sz="1600" dirty="0" err="1"/>
              <a:t>clicking</a:t>
            </a:r>
            <a:r>
              <a:rPr lang="cs-CZ" sz="1600" dirty="0"/>
              <a:t> on </a:t>
            </a:r>
            <a:r>
              <a:rPr lang="cs-CZ" sz="1600" dirty="0" err="1"/>
              <a:t>them</a:t>
            </a:r>
            <a:r>
              <a:rPr lang="cs-CZ" sz="1600" dirty="0"/>
              <a:t>.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916BD761-67BF-DD55-4E8B-F7034C69A853}"/>
              </a:ext>
            </a:extLst>
          </p:cNvPr>
          <p:cNvSpPr txBox="1"/>
          <p:nvPr/>
        </p:nvSpPr>
        <p:spPr>
          <a:xfrm>
            <a:off x="173303" y="6334086"/>
            <a:ext cx="356188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cs-CZ" sz="1600" dirty="0"/>
              <a:t>6.</a:t>
            </a:r>
          </a:p>
        </p:txBody>
      </p:sp>
      <p:sp>
        <p:nvSpPr>
          <p:cNvPr id="32" name="Zástupný text 1">
            <a:extLst>
              <a:ext uri="{FF2B5EF4-FFF2-40B4-BE49-F238E27FC236}">
                <a16:creationId xmlns:a16="http://schemas.microsoft.com/office/drawing/2014/main" id="{AC98564D-975C-CC63-962C-DACCD9683FA2}"/>
              </a:ext>
            </a:extLst>
          </p:cNvPr>
          <p:cNvSpPr txBox="1">
            <a:spLocks/>
          </p:cNvSpPr>
          <p:nvPr/>
        </p:nvSpPr>
        <p:spPr>
          <a:xfrm>
            <a:off x="260575" y="2560316"/>
            <a:ext cx="11449051" cy="18966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i="0" kern="1200">
                <a:solidFill>
                  <a:schemeClr val="tx1"/>
                </a:solidFill>
                <a:latin typeface="Matter SemiBold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delete</a:t>
            </a:r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slide and </a:t>
            </a:r>
            <a:r>
              <a:rPr lang="cs-CZ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</a:t>
            </a:r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cs-CZ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4170600699"/>
      </p:ext>
    </p:extLst>
  </p:cSld>
  <p:clrMapOvr>
    <a:masterClrMapping/>
  </p:clrMapOvr>
</p:sld>
</file>

<file path=ppt/theme/theme1.xml><?xml version="1.0" encoding="utf-8"?>
<a:theme xmlns:a="http://schemas.openxmlformats.org/drawingml/2006/main" name="Úvodní slidy">
  <a:themeElements>
    <a:clrScheme name="BOD barvy">
      <a:dk1>
        <a:srgbClr val="000000"/>
      </a:dk1>
      <a:lt1>
        <a:srgbClr val="FFFFFF"/>
      </a:lt1>
      <a:dk2>
        <a:srgbClr val="D02C2F"/>
      </a:dk2>
      <a:lt2>
        <a:srgbClr val="FFFFFF"/>
      </a:lt2>
      <a:accent1>
        <a:srgbClr val="D02C2F"/>
      </a:accent1>
      <a:accent2>
        <a:srgbClr val="932E34"/>
      </a:accent2>
      <a:accent3>
        <a:srgbClr val="303A77"/>
      </a:accent3>
      <a:accent4>
        <a:srgbClr val="386885"/>
      </a:accent4>
      <a:accent5>
        <a:srgbClr val="6FAAA9"/>
      </a:accent5>
      <a:accent6>
        <a:srgbClr val="B3B3A9"/>
      </a:accent6>
      <a:hlink>
        <a:srgbClr val="0015FF"/>
      </a:hlink>
      <a:folHlink>
        <a:srgbClr val="9C38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706A3378-0127-5348-9055-7722037672C0}" vid="{9DECF566-C6B5-E04C-9A86-9A1EDC5AE1D3}"/>
    </a:ext>
  </a:extLst>
</a:theme>
</file>

<file path=ppt/theme/theme2.xml><?xml version="1.0" encoding="utf-8"?>
<a:theme xmlns:a="http://schemas.openxmlformats.org/drawingml/2006/main" name="Předěly, názvy kapitol">
  <a:themeElements>
    <a:clrScheme name="BOD barvy">
      <a:dk1>
        <a:srgbClr val="000000"/>
      </a:dk1>
      <a:lt1>
        <a:srgbClr val="FFFFFF"/>
      </a:lt1>
      <a:dk2>
        <a:srgbClr val="D02C2F"/>
      </a:dk2>
      <a:lt2>
        <a:srgbClr val="FFFFFF"/>
      </a:lt2>
      <a:accent1>
        <a:srgbClr val="D02C2F"/>
      </a:accent1>
      <a:accent2>
        <a:srgbClr val="932E34"/>
      </a:accent2>
      <a:accent3>
        <a:srgbClr val="303A77"/>
      </a:accent3>
      <a:accent4>
        <a:srgbClr val="386885"/>
      </a:accent4>
      <a:accent5>
        <a:srgbClr val="6FAAA9"/>
      </a:accent5>
      <a:accent6>
        <a:srgbClr val="B3B3A9"/>
      </a:accent6>
      <a:hlink>
        <a:srgbClr val="0015FF"/>
      </a:hlink>
      <a:folHlink>
        <a:srgbClr val="9C38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706A3378-0127-5348-9055-7722037672C0}" vid="{9627A173-EDD0-EE40-A1F7-A35E61B871F1}"/>
    </a:ext>
  </a:extLst>
</a:theme>
</file>

<file path=ppt/theme/theme3.xml><?xml version="1.0" encoding="utf-8"?>
<a:theme xmlns:a="http://schemas.openxmlformats.org/drawingml/2006/main" name="Obsah">
  <a:themeElements>
    <a:clrScheme name="BOD barvy">
      <a:dk1>
        <a:srgbClr val="000000"/>
      </a:dk1>
      <a:lt1>
        <a:srgbClr val="FFFFFF"/>
      </a:lt1>
      <a:dk2>
        <a:srgbClr val="D02C2F"/>
      </a:dk2>
      <a:lt2>
        <a:srgbClr val="FFFFFF"/>
      </a:lt2>
      <a:accent1>
        <a:srgbClr val="D02C2F"/>
      </a:accent1>
      <a:accent2>
        <a:srgbClr val="932E34"/>
      </a:accent2>
      <a:accent3>
        <a:srgbClr val="303A77"/>
      </a:accent3>
      <a:accent4>
        <a:srgbClr val="386885"/>
      </a:accent4>
      <a:accent5>
        <a:srgbClr val="6FAAA9"/>
      </a:accent5>
      <a:accent6>
        <a:srgbClr val="B3B3A9"/>
      </a:accent6>
      <a:hlink>
        <a:srgbClr val="0015FF"/>
      </a:hlink>
      <a:folHlink>
        <a:srgbClr val="9C38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706A3378-0127-5348-9055-7722037672C0}" vid="{9E5F9F95-A9EF-7B4D-AA49-20910B7C722C}"/>
    </a:ext>
  </a:extLst>
</a:theme>
</file>

<file path=ppt/theme/theme4.xml><?xml version="1.0" encoding="utf-8"?>
<a:theme xmlns:a="http://schemas.openxmlformats.org/drawingml/2006/main" name="Závěr">
  <a:themeElements>
    <a:clrScheme name="BOD barvy">
      <a:dk1>
        <a:srgbClr val="000000"/>
      </a:dk1>
      <a:lt1>
        <a:srgbClr val="FFFFFF"/>
      </a:lt1>
      <a:dk2>
        <a:srgbClr val="D02C2F"/>
      </a:dk2>
      <a:lt2>
        <a:srgbClr val="FFFFFF"/>
      </a:lt2>
      <a:accent1>
        <a:srgbClr val="D02C2F"/>
      </a:accent1>
      <a:accent2>
        <a:srgbClr val="932E34"/>
      </a:accent2>
      <a:accent3>
        <a:srgbClr val="303A77"/>
      </a:accent3>
      <a:accent4>
        <a:srgbClr val="386885"/>
      </a:accent4>
      <a:accent5>
        <a:srgbClr val="6FAAA9"/>
      </a:accent5>
      <a:accent6>
        <a:srgbClr val="B3B3A9"/>
      </a:accent6>
      <a:hlink>
        <a:srgbClr val="0015FF"/>
      </a:hlink>
      <a:folHlink>
        <a:srgbClr val="9C38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706A3378-0127-5348-9055-7722037672C0}" vid="{58694CC7-BA85-4643-88EC-C5F8B3DDC5A7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Úvodní slidy</Template>
  <TotalTime>270</TotalTime>
  <Words>125</Words>
  <Application>Microsoft Macintosh PowerPoint</Application>
  <PresentationFormat>Širokoúhlá obrazovka</PresentationFormat>
  <Paragraphs>17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1</vt:i4>
      </vt:variant>
    </vt:vector>
  </HeadingPairs>
  <TitlesOfParts>
    <vt:vector size="7" baseType="lpstr">
      <vt:lpstr>Calibri</vt:lpstr>
      <vt:lpstr>Arial</vt:lpstr>
      <vt:lpstr>Úvodní slidy</vt:lpstr>
      <vt:lpstr>Předěly, názvy kapitol</vt:lpstr>
      <vt:lpstr>Obsah</vt:lpstr>
      <vt:lpstr>Závěr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Lichá Tereza (208014)</dc:creator>
  <cp:lastModifiedBy>Lichá Tereza (208014)</cp:lastModifiedBy>
  <cp:revision>1</cp:revision>
  <dcterms:created xsi:type="dcterms:W3CDTF">2022-08-22T11:36:31Z</dcterms:created>
  <dcterms:modified xsi:type="dcterms:W3CDTF">2022-08-22T16:06:36Z</dcterms:modified>
</cp:coreProperties>
</file>