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3653" r:id="rId2"/>
    <p:sldMasterId id="2147483657" r:id="rId3"/>
    <p:sldMasterId id="2147483665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4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54FC147-4284-AE41-874B-930C1BCC2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A71BE9-3BFD-5F44-96E5-A1605948D1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21AD-73F2-7F44-B560-51D96316982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7F613A-985F-C846-8444-FB3B83FFE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E2BD3-2F56-8843-A590-9984180F6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BF29-A8E3-A544-8BA7-F5347CDE4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78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E878-5419-214B-BC3C-3DF0C3B565C1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B3C0-B4D7-6541-B17C-3867382DB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B3C0-B4D7-6541-B17C-3867382DBC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1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17FD59C3-1F10-A241-B244-773E743E3304}"/>
              </a:ext>
            </a:extLst>
          </p:cNvPr>
          <p:cNvSpPr/>
          <p:nvPr userDrawn="1"/>
        </p:nvSpPr>
        <p:spPr>
          <a:xfrm>
            <a:off x="0" y="4581531"/>
            <a:ext cx="6864638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noFill/>
              </a:ln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B96B24D6-942D-4046-B628-D60D6CD0B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097088"/>
            <a:ext cx="8634050" cy="23034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3600"/>
              </a:lnSpc>
              <a:spcBef>
                <a:spcPts val="0"/>
              </a:spcBef>
              <a:buNone/>
              <a:defRPr sz="3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2D86044-D099-FC41-BAAB-9AB1B36262F3}"/>
              </a:ext>
            </a:extLst>
          </p:cNvPr>
          <p:cNvSpPr/>
          <p:nvPr userDrawn="1"/>
        </p:nvSpPr>
        <p:spPr>
          <a:xfrm>
            <a:off x="7717637" y="263807"/>
            <a:ext cx="1175538" cy="1154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750" b="0" i="0" dirty="0" err="1">
                <a:solidFill>
                  <a:sysClr val="windowText" lastClr="000000"/>
                </a:solidFill>
                <a:latin typeface="+mn-lt"/>
              </a:rPr>
              <a:t>www.onkologickedny.cz</a:t>
            </a:r>
            <a:endParaRPr lang="cs-CZ" sz="750" b="0" i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Zástupný text 4">
            <a:extLst>
              <a:ext uri="{FF2B5EF4-FFF2-40B4-BE49-F238E27FC236}">
                <a16:creationId xmlns:a16="http://schemas.microsoft.com/office/drawing/2014/main" id="{EDF6A982-0CE2-224A-A468-5CADE968B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4" y="4760919"/>
            <a:ext cx="2545556" cy="550761"/>
          </a:xfrm>
          <a:prstGeom prst="rect">
            <a:avLst/>
          </a:prstGeom>
        </p:spPr>
        <p:txBody>
          <a:bodyPr lIns="0" tIns="0" rIns="0" bIns="0" anchor="t"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2B454CC-B7E0-5540-8947-49A85202F846}"/>
              </a:ext>
            </a:extLst>
          </p:cNvPr>
          <p:cNvSpPr/>
          <p:nvPr userDrawn="1"/>
        </p:nvSpPr>
        <p:spPr>
          <a:xfrm>
            <a:off x="6865200" y="4581530"/>
            <a:ext cx="2278800" cy="22764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1768997-3454-BB48-8BDF-97459C1A2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791" y="261643"/>
            <a:ext cx="1119762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810244"/>
            <a:ext cx="86423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6" y="1544399"/>
            <a:ext cx="8642349" cy="5053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867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7">
            <a:extLst>
              <a:ext uri="{FF2B5EF4-FFF2-40B4-BE49-F238E27FC236}">
                <a16:creationId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800100"/>
            <a:ext cx="86423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1FC7663E-922F-DE4F-AA86-0792731AF4D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825" y="1530282"/>
            <a:ext cx="8642350" cy="506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30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0825" y="800100"/>
            <a:ext cx="8642350" cy="579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52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7">
            <a:extLst>
              <a:ext uri="{FF2B5EF4-FFF2-40B4-BE49-F238E27FC236}">
                <a16:creationId xmlns:a16="http://schemas.microsoft.com/office/drawing/2014/main" id="{2AF57368-2759-2544-9F5A-CF262E373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44398"/>
            <a:ext cx="2646760" cy="505325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+mn-lt"/>
              </a:defRPr>
            </a:lvl1pPr>
          </a:lstStyle>
          <a:p>
            <a:r>
              <a:rPr lang="cs-CZ" dirty="0">
                <a:effectLst/>
              </a:rPr>
              <a:t>Text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32126" y="1544396"/>
            <a:ext cx="5861050" cy="505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E3021AE4-C893-DD45-A530-9FC426ACA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800100"/>
            <a:ext cx="86423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07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44396"/>
            <a:ext cx="5564591" cy="50532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2" y="806199"/>
            <a:ext cx="5564592" cy="473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54B1DDC4-A48E-9546-B035-183B06EA93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9953" y="806196"/>
            <a:ext cx="2943222" cy="5791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88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06FE66E1-EA40-F24B-BB2C-D79557C44277}"/>
              </a:ext>
            </a:extLst>
          </p:cNvPr>
          <p:cNvSpPr/>
          <p:nvPr userDrawn="1"/>
        </p:nvSpPr>
        <p:spPr>
          <a:xfrm flipH="1">
            <a:off x="2508940" y="7"/>
            <a:ext cx="6635060" cy="6868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noFill/>
              </a:ln>
            </a:endParaRPr>
          </a:p>
        </p:txBody>
      </p:sp>
      <p:sp>
        <p:nvSpPr>
          <p:cNvPr id="22" name="Zástupný text 13">
            <a:extLst>
              <a:ext uri="{FF2B5EF4-FFF2-40B4-BE49-F238E27FC236}">
                <a16:creationId xmlns:a16="http://schemas.microsoft.com/office/drawing/2014/main" id="{44F10031-1D10-FB46-887F-0F892B91F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4740" y="2457450"/>
            <a:ext cx="6088435" cy="16704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36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.</a:t>
            </a:r>
          </a:p>
        </p:txBody>
      </p:sp>
      <p:sp>
        <p:nvSpPr>
          <p:cNvPr id="24" name="Zástupný text 4">
            <a:extLst>
              <a:ext uri="{FF2B5EF4-FFF2-40B4-BE49-F238E27FC236}">
                <a16:creationId xmlns:a16="http://schemas.microsoft.com/office/drawing/2014/main" id="{E7BC8E4D-2896-D743-B1FE-8F21A9BA27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4742" y="4349444"/>
            <a:ext cx="6088434" cy="157963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3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FEF2617-7154-2C4B-A9E0-2E5C55BC6064}"/>
              </a:ext>
            </a:extLst>
          </p:cNvPr>
          <p:cNvSpPr/>
          <p:nvPr userDrawn="1"/>
        </p:nvSpPr>
        <p:spPr>
          <a:xfrm>
            <a:off x="0" y="4349444"/>
            <a:ext cx="2508940" cy="25085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F25C8B-8270-6940-92A2-CF71093ECEDD}"/>
              </a:ext>
            </a:extLst>
          </p:cNvPr>
          <p:cNvSpPr/>
          <p:nvPr userDrawn="1"/>
        </p:nvSpPr>
        <p:spPr>
          <a:xfrm>
            <a:off x="7771534" y="267175"/>
            <a:ext cx="1175538" cy="1154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750" b="0" i="0" dirty="0" err="1">
                <a:solidFill>
                  <a:schemeClr val="bg1"/>
                </a:solidFill>
                <a:latin typeface="+mn-lt"/>
              </a:rPr>
              <a:t>www.onkologickedny.cz</a:t>
            </a:r>
            <a:endParaRPr lang="cs-CZ" sz="75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E44256D-05CA-3C40-A0C3-3F079B7E1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791" y="261643"/>
            <a:ext cx="1119762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260350"/>
            <a:ext cx="86423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28B0C49-D928-F945-ADE2-61E3E2D9935D}"/>
              </a:ext>
            </a:extLst>
          </p:cNvPr>
          <p:cNvSpPr/>
          <p:nvPr userDrawn="1"/>
        </p:nvSpPr>
        <p:spPr>
          <a:xfrm>
            <a:off x="0" y="669073"/>
            <a:ext cx="9144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text 7">
            <a:extLst>
              <a:ext uri="{FF2B5EF4-FFF2-40B4-BE49-F238E27FC236}">
                <a16:creationId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271" y="798762"/>
            <a:ext cx="8637247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21620"/>
            <a:ext cx="8646839" cy="5073316"/>
          </a:xfrm>
          <a:prstGeom prst="rect">
            <a:avLst/>
          </a:prstGeom>
        </p:spPr>
        <p:txBody>
          <a:bodyPr lIns="0" tIns="0" rIns="0" bIns="0"/>
          <a:lstStyle>
            <a:lvl1pPr marL="257168" indent="-257168">
              <a:lnSpc>
                <a:spcPts val="1875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/>
              <a:t>Second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A4F0778-5B70-C04D-8A9B-3D99739B0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74CA760-1225-5C45-91D4-1C6EB3F553AB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0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48552D47-49C3-2349-B97A-87C4A6B44FD2}"/>
              </a:ext>
            </a:extLst>
          </p:cNvPr>
          <p:cNvSpPr/>
          <p:nvPr userDrawn="1"/>
        </p:nvSpPr>
        <p:spPr>
          <a:xfrm>
            <a:off x="0" y="669073"/>
            <a:ext cx="9144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7" name="Zástupný text 13">
            <a:extLst>
              <a:ext uri="{FF2B5EF4-FFF2-40B4-BE49-F238E27FC236}">
                <a16:creationId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798766"/>
            <a:ext cx="8642351" cy="57988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405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FDEE2BE-82FF-A24F-8457-AD393C801A86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7467EAF-4A65-7945-8DC7-253BFE6E0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81099111-2163-5742-ABEA-518A93312C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ln>
                <a:noFill/>
              </a:ln>
            </a:endParaRPr>
          </a:p>
        </p:txBody>
      </p:sp>
      <p:sp>
        <p:nvSpPr>
          <p:cNvPr id="4" name="Zástupný text 7">
            <a:extLst>
              <a:ext uri="{FF2B5EF4-FFF2-40B4-BE49-F238E27FC236}">
                <a16:creationId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798762"/>
            <a:ext cx="864683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517886"/>
            <a:ext cx="8646839" cy="5079764"/>
          </a:xfrm>
          <a:prstGeom prst="rect">
            <a:avLst/>
          </a:prstGeom>
        </p:spPr>
        <p:txBody>
          <a:bodyPr lIns="0" tIns="0" rIns="0" bIns="0"/>
          <a:lstStyle>
            <a:lvl1pPr marL="257168" indent="-257168">
              <a:lnSpc>
                <a:spcPts val="1875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/>
              <a:t>Second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64C0D05-7C09-6B46-9A18-6ED6B62F5C5D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F8FC6E-B093-A541-9368-DDAB73FE5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13">
            <a:extLst>
              <a:ext uri="{FF2B5EF4-FFF2-40B4-BE49-F238E27FC236}">
                <a16:creationId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798762"/>
            <a:ext cx="8642350" cy="57988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4050"/>
              </a:lnSpc>
              <a:spcBef>
                <a:spcPts val="0"/>
              </a:spcBef>
              <a:buNone/>
              <a:defRPr sz="36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F4B119A-688C-1B44-88A4-7454F171DB61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C38CE-A8BD-0C40-BA52-831109E49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6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F2BBC77-DF1B-3A46-964F-5D6B6F772474}"/>
              </a:ext>
            </a:extLst>
          </p:cNvPr>
          <p:cNvSpPr/>
          <p:nvPr userDrawn="1"/>
        </p:nvSpPr>
        <p:spPr>
          <a:xfrm>
            <a:off x="115100" y="166258"/>
            <a:ext cx="8875434" cy="43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85B2709-EA22-6546-9F43-BCA3E2F59A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8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800100"/>
            <a:ext cx="86423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7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8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164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89" r:id="rId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164" userDrawn="1">
          <p15:clr>
            <a:srgbClr val="F26B43"/>
          </p15:clr>
        </p15:guide>
        <p15:guide id="14" orient="horz" pos="4156" userDrawn="1">
          <p15:clr>
            <a:srgbClr val="F26B43"/>
          </p15:clr>
        </p15:guide>
        <p15:guide id="15" pos="158" userDrawn="1">
          <p15:clr>
            <a:srgbClr val="F26B43"/>
          </p15:clr>
        </p15:guide>
        <p15:guide id="16" pos="56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06FAE8A-8D08-A048-905C-A3B9660CA050}"/>
              </a:ext>
            </a:extLst>
          </p:cNvPr>
          <p:cNvSpPr/>
          <p:nvPr userDrawn="1"/>
        </p:nvSpPr>
        <p:spPr>
          <a:xfrm>
            <a:off x="8510101" y="260350"/>
            <a:ext cx="38756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75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750" b="0" i="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148F3F-6716-6C4D-ACBC-A22353E8CCC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0825" y="260350"/>
            <a:ext cx="637166" cy="3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1" r:id="rId2"/>
    <p:sldLayoutId id="2147483662" r:id="rId3"/>
    <p:sldLayoutId id="2147483663" r:id="rId4"/>
    <p:sldLayoutId id="2147483661" r:id="rId5"/>
    <p:sldLayoutId id="2147483690" r:id="rId6"/>
    <p:sldLayoutId id="2147483659" r:id="rId7"/>
    <p:sldLayoutId id="2147483687" r:id="rId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  <p15:guide id="17" orient="horz" pos="164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4156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  <p15:guide id="15" pos="158" userDrawn="1">
          <p15:clr>
            <a:srgbClr val="F26B43"/>
          </p15:clr>
        </p15:guide>
        <p15:guide id="16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text 1">
            <a:extLst>
              <a:ext uri="{FF2B5EF4-FFF2-40B4-BE49-F238E27FC236}">
                <a16:creationId xmlns:a16="http://schemas.microsoft.com/office/drawing/2014/main" id="{F6CF7C27-7C8D-8A41-8D05-04C993BFF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875" y="1670033"/>
            <a:ext cx="11449051" cy="397939"/>
          </a:xfrm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cs-CZ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281BF1C-0695-6047-8586-B6A450BE714A}"/>
              </a:ext>
            </a:extLst>
          </p:cNvPr>
          <p:cNvSpPr txBox="1"/>
          <p:nvPr/>
        </p:nvSpPr>
        <p:spPr>
          <a:xfrm>
            <a:off x="484735" y="3277277"/>
            <a:ext cx="373352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Use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theme's</a:t>
            </a:r>
            <a:r>
              <a:rPr lang="cs-CZ" sz="1600" dirty="0"/>
              <a:t> </a:t>
            </a:r>
            <a:r>
              <a:rPr lang="cs-CZ" sz="1600" dirty="0" err="1"/>
              <a:t>preset</a:t>
            </a:r>
            <a:r>
              <a:rPr lang="cs-CZ" sz="1600" dirty="0"/>
              <a:t> </a:t>
            </a:r>
            <a:r>
              <a:rPr lang="cs-CZ" sz="1600" dirty="0" err="1"/>
              <a:t>fonts</a:t>
            </a:r>
            <a:r>
              <a:rPr lang="cs-CZ" sz="1600" dirty="0"/>
              <a:t>.</a:t>
            </a:r>
          </a:p>
          <a:p>
            <a:r>
              <a:rPr lang="cs-CZ" sz="1200" dirty="0"/>
              <a:t>(Arial </a:t>
            </a:r>
            <a:r>
              <a:rPr lang="cs-CZ" sz="1200" dirty="0" err="1"/>
              <a:t>Regular</a:t>
            </a:r>
            <a:r>
              <a:rPr lang="cs-CZ" sz="1200" dirty="0"/>
              <a:t>, Arial </a:t>
            </a:r>
            <a:r>
              <a:rPr lang="cs-CZ" sz="1200" dirty="0" err="1"/>
              <a:t>Bold</a:t>
            </a:r>
            <a:r>
              <a:rPr lang="cs-CZ" sz="1200" dirty="0"/>
              <a:t>, Arial </a:t>
            </a:r>
            <a:r>
              <a:rPr lang="cs-CZ" sz="1200" dirty="0" err="1"/>
              <a:t>Italic</a:t>
            </a:r>
            <a:r>
              <a:rPr lang="cs-CZ" sz="1200" dirty="0"/>
              <a:t>, Arial </a:t>
            </a:r>
            <a:r>
              <a:rPr lang="cs-CZ" sz="1200" dirty="0" err="1"/>
              <a:t>Bold</a:t>
            </a:r>
            <a:r>
              <a:rPr lang="cs-CZ" sz="1200" dirty="0"/>
              <a:t> </a:t>
            </a:r>
            <a:r>
              <a:rPr lang="cs-CZ" sz="1200" dirty="0" err="1"/>
              <a:t>Italic</a:t>
            </a:r>
            <a:r>
              <a:rPr lang="cs-CZ" sz="1200" dirty="0"/>
              <a:t>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59DB8B6-D399-D649-8B94-80039A4FFF7A}"/>
              </a:ext>
            </a:extLst>
          </p:cNvPr>
          <p:cNvSpPr txBox="1"/>
          <p:nvPr/>
        </p:nvSpPr>
        <p:spPr>
          <a:xfrm>
            <a:off x="484734" y="3930786"/>
            <a:ext cx="290015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Use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preset</a:t>
            </a:r>
            <a:r>
              <a:rPr lang="cs-CZ" sz="1600" dirty="0"/>
              <a:t> </a:t>
            </a:r>
            <a:r>
              <a:rPr lang="cs-CZ" sz="1600" dirty="0" err="1"/>
              <a:t>theme</a:t>
            </a:r>
            <a:r>
              <a:rPr lang="cs-CZ" sz="1600" dirty="0"/>
              <a:t> </a:t>
            </a:r>
            <a:r>
              <a:rPr lang="cs-CZ" sz="1600" dirty="0" err="1"/>
              <a:t>colors</a:t>
            </a:r>
            <a:r>
              <a:rPr lang="cs-CZ" sz="1600" dirty="0"/>
              <a:t>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8A86E66-82CC-5948-B50B-92CF82FDEA12}"/>
              </a:ext>
            </a:extLst>
          </p:cNvPr>
          <p:cNvSpPr txBox="1"/>
          <p:nvPr/>
        </p:nvSpPr>
        <p:spPr>
          <a:xfrm>
            <a:off x="160603" y="3277277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1.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3E899DC-9146-FF42-A67E-7416A30D146A}"/>
              </a:ext>
            </a:extLst>
          </p:cNvPr>
          <p:cNvSpPr txBox="1"/>
          <p:nvPr/>
        </p:nvSpPr>
        <p:spPr>
          <a:xfrm>
            <a:off x="160603" y="3930786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2.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5453DBE-6AC5-F14A-8071-1C9185E40403}"/>
              </a:ext>
            </a:extLst>
          </p:cNvPr>
          <p:cNvSpPr txBox="1"/>
          <p:nvPr/>
        </p:nvSpPr>
        <p:spPr>
          <a:xfrm>
            <a:off x="484731" y="4488835"/>
            <a:ext cx="647369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 err="1"/>
              <a:t>Work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zone</a:t>
            </a:r>
            <a:r>
              <a:rPr lang="cs-CZ" sz="1600" dirty="0"/>
              <a:t> </a:t>
            </a:r>
            <a:r>
              <a:rPr lang="cs-CZ" sz="1600" dirty="0" err="1"/>
              <a:t>marked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guides</a:t>
            </a:r>
            <a:r>
              <a:rPr lang="cs-CZ" sz="1600" dirty="0"/>
              <a:t>.</a:t>
            </a:r>
          </a:p>
          <a:p>
            <a:r>
              <a:rPr lang="cs-CZ" sz="1200" dirty="0"/>
              <a:t>(</a:t>
            </a:r>
            <a:r>
              <a:rPr lang="cs-CZ" sz="1200" dirty="0" err="1"/>
              <a:t>if</a:t>
            </a:r>
            <a:r>
              <a:rPr lang="cs-CZ" sz="1200" dirty="0"/>
              <a:t> </a:t>
            </a:r>
            <a:r>
              <a:rPr lang="cs-CZ" sz="1200" dirty="0" err="1"/>
              <a:t>you</a:t>
            </a:r>
            <a:r>
              <a:rPr lang="cs-CZ" sz="1200" dirty="0"/>
              <a:t> </a:t>
            </a:r>
            <a:r>
              <a:rPr lang="cs-CZ" sz="1200" dirty="0" err="1"/>
              <a:t>don't</a:t>
            </a:r>
            <a:r>
              <a:rPr lang="cs-CZ" sz="1200" dirty="0"/>
              <a:t> </a:t>
            </a:r>
            <a:r>
              <a:rPr lang="cs-CZ" sz="1200" dirty="0" err="1"/>
              <a:t>have</a:t>
            </a:r>
            <a:r>
              <a:rPr lang="cs-CZ" sz="1200" dirty="0"/>
              <a:t> </a:t>
            </a:r>
            <a:r>
              <a:rPr lang="cs-CZ" sz="1200" dirty="0" err="1"/>
              <a:t>guides</a:t>
            </a:r>
            <a:r>
              <a:rPr lang="cs-CZ" sz="1200" dirty="0"/>
              <a:t> </a:t>
            </a:r>
            <a:r>
              <a:rPr lang="cs-CZ" sz="1200" dirty="0" err="1"/>
              <a:t>enabled</a:t>
            </a:r>
            <a:r>
              <a:rPr lang="cs-CZ" sz="1200" dirty="0"/>
              <a:t>, </a:t>
            </a:r>
            <a:r>
              <a:rPr lang="cs-CZ" sz="1200" dirty="0" err="1"/>
              <a:t>turn</a:t>
            </a:r>
            <a:r>
              <a:rPr lang="cs-CZ" sz="1200" dirty="0"/>
              <a:t> </a:t>
            </a:r>
            <a:r>
              <a:rPr lang="cs-CZ" sz="1200" dirty="0" err="1"/>
              <a:t>them</a:t>
            </a:r>
            <a:r>
              <a:rPr lang="cs-CZ" sz="1200" dirty="0"/>
              <a:t> on </a:t>
            </a:r>
            <a:r>
              <a:rPr lang="cs-CZ" sz="1200" dirty="0" err="1"/>
              <a:t>here</a:t>
            </a:r>
            <a:r>
              <a:rPr lang="cs-CZ" sz="1200" dirty="0"/>
              <a:t> &gt; </a:t>
            </a:r>
            <a:r>
              <a:rPr lang="cs-CZ" sz="1200" dirty="0" err="1"/>
              <a:t>View</a:t>
            </a:r>
            <a:r>
              <a:rPr lang="cs-CZ" sz="1200" dirty="0"/>
              <a:t> </a:t>
            </a:r>
            <a:r>
              <a:rPr lang="cs-CZ" sz="1200" dirty="0" err="1"/>
              <a:t>tab</a:t>
            </a:r>
            <a:r>
              <a:rPr lang="cs-CZ" sz="1200" dirty="0"/>
              <a:t> &gt; </a:t>
            </a:r>
            <a:r>
              <a:rPr lang="cs-CZ" sz="1200" dirty="0" err="1"/>
              <a:t>check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box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guides</a:t>
            </a:r>
            <a:r>
              <a:rPr lang="cs-CZ" sz="1200" dirty="0"/>
              <a:t>)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FD0355A-DCAF-744C-A014-7580295D2E3C}"/>
              </a:ext>
            </a:extLst>
          </p:cNvPr>
          <p:cNvSpPr txBox="1"/>
          <p:nvPr/>
        </p:nvSpPr>
        <p:spPr>
          <a:xfrm>
            <a:off x="160603" y="4488835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3.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28A44EC-C387-6D4E-AFBC-C9C7CE3A4528}"/>
              </a:ext>
            </a:extLst>
          </p:cNvPr>
          <p:cNvSpPr txBox="1"/>
          <p:nvPr/>
        </p:nvSpPr>
        <p:spPr>
          <a:xfrm>
            <a:off x="484735" y="5231551"/>
            <a:ext cx="3597460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Do not </a:t>
            </a:r>
            <a:r>
              <a:rPr lang="cs-CZ" sz="1600" dirty="0" err="1"/>
              <a:t>cover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header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content</a:t>
            </a:r>
            <a:r>
              <a:rPr lang="cs-CZ" sz="1600" dirty="0"/>
              <a:t>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E62C7C3-C27F-7946-95B2-B6F4765F60EA}"/>
              </a:ext>
            </a:extLst>
          </p:cNvPr>
          <p:cNvSpPr txBox="1"/>
          <p:nvPr/>
        </p:nvSpPr>
        <p:spPr>
          <a:xfrm>
            <a:off x="160603" y="5231551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4.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030A08D-9CFF-6742-832D-A62208C907BA}"/>
              </a:ext>
            </a:extLst>
          </p:cNvPr>
          <p:cNvSpPr txBox="1"/>
          <p:nvPr/>
        </p:nvSpPr>
        <p:spPr>
          <a:xfrm>
            <a:off x="484731" y="5789602"/>
            <a:ext cx="731520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choose</a:t>
            </a:r>
            <a:r>
              <a:rPr lang="cs-CZ" sz="1600" dirty="0"/>
              <a:t> </a:t>
            </a:r>
            <a:r>
              <a:rPr lang="cs-CZ" sz="1600" dirty="0" err="1"/>
              <a:t>several</a:t>
            </a:r>
            <a:r>
              <a:rPr lang="cs-CZ" sz="1600" dirty="0"/>
              <a:t> </a:t>
            </a:r>
            <a:r>
              <a:rPr lang="cs-CZ" sz="1600" dirty="0" err="1"/>
              <a:t>types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presets</a:t>
            </a:r>
            <a:r>
              <a:rPr lang="cs-CZ" sz="1600" dirty="0"/>
              <a:t> </a:t>
            </a:r>
            <a:r>
              <a:rPr lang="cs-CZ" sz="1600" dirty="0" err="1"/>
              <a:t>pages</a:t>
            </a:r>
            <a:r>
              <a:rPr lang="cs-CZ" sz="1600" dirty="0"/>
              <a:t> </a:t>
            </a:r>
            <a:r>
              <a:rPr lang="cs-CZ" sz="1600" dirty="0" err="1"/>
              <a:t>under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button</a:t>
            </a:r>
            <a:r>
              <a:rPr lang="cs-CZ" sz="1600" dirty="0"/>
              <a:t> "New image".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DB74E40-9AFE-864F-AE5C-273DB767B5E8}"/>
              </a:ext>
            </a:extLst>
          </p:cNvPr>
          <p:cNvSpPr txBox="1"/>
          <p:nvPr/>
        </p:nvSpPr>
        <p:spPr>
          <a:xfrm>
            <a:off x="160603" y="5789602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5.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51D0900-A7B1-6241-86B2-B8687B287A58}"/>
              </a:ext>
            </a:extLst>
          </p:cNvPr>
          <p:cNvSpPr txBox="1"/>
          <p:nvPr/>
        </p:nvSpPr>
        <p:spPr>
          <a:xfrm>
            <a:off x="484731" y="6350778"/>
            <a:ext cx="868859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 err="1"/>
              <a:t>There</a:t>
            </a:r>
            <a:r>
              <a:rPr lang="cs-CZ" sz="1600" dirty="0"/>
              <a:t> are </a:t>
            </a:r>
            <a:r>
              <a:rPr lang="cs-CZ" sz="1600" dirty="0" err="1"/>
              <a:t>placeholder</a:t>
            </a:r>
            <a:r>
              <a:rPr lang="cs-CZ" sz="1600" dirty="0"/>
              <a:t> </a:t>
            </a:r>
            <a:r>
              <a:rPr lang="cs-CZ" sz="1600" dirty="0" err="1"/>
              <a:t>texts</a:t>
            </a:r>
            <a:r>
              <a:rPr lang="cs-CZ" sz="1600" dirty="0"/>
              <a:t> on text </a:t>
            </a:r>
            <a:r>
              <a:rPr lang="cs-CZ" sz="1600" dirty="0" err="1"/>
              <a:t>frames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simply</a:t>
            </a:r>
            <a:r>
              <a:rPr lang="cs-CZ" sz="1600" dirty="0"/>
              <a:t> </a:t>
            </a:r>
            <a:r>
              <a:rPr lang="cs-CZ" sz="1600" dirty="0" err="1"/>
              <a:t>overwrite</a:t>
            </a:r>
            <a:r>
              <a:rPr lang="cs-CZ" sz="1600" dirty="0"/>
              <a:t> by </a:t>
            </a:r>
            <a:r>
              <a:rPr lang="cs-CZ" sz="1600" dirty="0" err="1"/>
              <a:t>clicking</a:t>
            </a:r>
            <a:r>
              <a:rPr lang="cs-CZ" sz="1600" dirty="0"/>
              <a:t> on </a:t>
            </a:r>
            <a:r>
              <a:rPr lang="cs-CZ" sz="1600" dirty="0" err="1"/>
              <a:t>them</a:t>
            </a:r>
            <a:r>
              <a:rPr lang="cs-CZ" sz="1600" dirty="0"/>
              <a:t>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3C15C604-0683-6943-A7E2-7E3CC6916BF0}"/>
              </a:ext>
            </a:extLst>
          </p:cNvPr>
          <p:cNvSpPr txBox="1"/>
          <p:nvPr/>
        </p:nvSpPr>
        <p:spPr>
          <a:xfrm>
            <a:off x="160603" y="6350778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6.</a:t>
            </a:r>
          </a:p>
        </p:txBody>
      </p:sp>
      <p:sp>
        <p:nvSpPr>
          <p:cNvPr id="33" name="Zástupný text 1">
            <a:extLst>
              <a:ext uri="{FF2B5EF4-FFF2-40B4-BE49-F238E27FC236}">
                <a16:creationId xmlns:a16="http://schemas.microsoft.com/office/drawing/2014/main" id="{39D2CEF4-8757-6C49-BC7A-AEAAD9F6A7CA}"/>
              </a:ext>
            </a:extLst>
          </p:cNvPr>
          <p:cNvSpPr txBox="1">
            <a:spLocks/>
          </p:cNvSpPr>
          <p:nvPr/>
        </p:nvSpPr>
        <p:spPr>
          <a:xfrm>
            <a:off x="247875" y="2217414"/>
            <a:ext cx="11449051" cy="1896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Matter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and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6E8B0B-3A30-7131-0A9A-C7F6A37A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25" y="264481"/>
            <a:ext cx="1484336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0699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lidy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tion-EN_4-3" id="{4AA1B159-5BC1-924A-B996-5D54A747A658}" vid="{E5B29578-918C-574B-920E-C73BDD373821}"/>
    </a:ext>
  </a:extLst>
</a:theme>
</file>

<file path=ppt/theme/theme2.xml><?xml version="1.0" encoding="utf-8"?>
<a:theme xmlns:a="http://schemas.openxmlformats.org/drawingml/2006/main" name="Předěly, názvy kapitol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tion-EN_4-3" id="{4AA1B159-5BC1-924A-B996-5D54A747A658}" vid="{649BF7FF-59F5-7342-90D3-815295FDB480}"/>
    </a:ext>
  </a:extLst>
</a:theme>
</file>

<file path=ppt/theme/theme3.xml><?xml version="1.0" encoding="utf-8"?>
<a:theme xmlns:a="http://schemas.openxmlformats.org/drawingml/2006/main" name="Obsah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tion-EN_4-3" id="{4AA1B159-5BC1-924A-B996-5D54A747A658}" vid="{9B498E02-CA68-B34A-AD7D-42A87CE6274E}"/>
    </a:ext>
  </a:extLst>
</a:theme>
</file>

<file path=ppt/theme/theme4.xml><?xml version="1.0" encoding="utf-8"?>
<a:theme xmlns:a="http://schemas.openxmlformats.org/drawingml/2006/main" name="Závěr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tion-EN_4-3" id="{4AA1B159-5BC1-924A-B996-5D54A747A658}" vid="{627DFCC8-55C4-E447-A9C5-32946B69516B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Úvodní slidy</Template>
  <TotalTime>0</TotalTime>
  <Words>125</Words>
  <Application>Microsoft Macintosh PowerPoint</Application>
  <PresentationFormat>Předvádění na obrazovce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Calibri</vt:lpstr>
      <vt:lpstr>Arial</vt:lpstr>
      <vt:lpstr>Úvodní slidy</vt:lpstr>
      <vt:lpstr>Předěly, názvy kapitol</vt:lpstr>
      <vt:lpstr>Obsah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Lichá Tereza (208014)</dc:creator>
  <cp:lastModifiedBy>Lichá Tereza (208014)</cp:lastModifiedBy>
  <cp:revision>1</cp:revision>
  <dcterms:created xsi:type="dcterms:W3CDTF">2022-08-22T16:00:30Z</dcterms:created>
  <dcterms:modified xsi:type="dcterms:W3CDTF">2022-08-22T16:00:57Z</dcterms:modified>
</cp:coreProperties>
</file>