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  <p:sldMasterId id="2147483653" r:id="rId2"/>
    <p:sldMasterId id="2147483657" r:id="rId3"/>
    <p:sldMasterId id="2147483665" r:id="rId4"/>
  </p:sldMasterIdLst>
  <p:notesMasterIdLst>
    <p:notesMasterId r:id="rId12"/>
  </p:notesMasterIdLst>
  <p:handoutMasterIdLst>
    <p:handoutMasterId r:id="rId13"/>
  </p:handoutMasterIdLst>
  <p:sldIdLst>
    <p:sldId id="261" r:id="rId5"/>
    <p:sldId id="262" r:id="rId6"/>
    <p:sldId id="263" r:id="rId7"/>
    <p:sldId id="265" r:id="rId8"/>
    <p:sldId id="259" r:id="rId9"/>
    <p:sldId id="260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48"/>
    <p:restoredTop sz="94828"/>
  </p:normalViewPr>
  <p:slideViewPr>
    <p:cSldViewPr snapToGrid="0" snapToObjects="1">
      <p:cViewPr>
        <p:scale>
          <a:sx n="115" d="100"/>
          <a:sy n="115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0" d="100"/>
          <a:sy n="130" d="100"/>
        </p:scale>
        <p:origin x="45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954FC147-4284-AE41-874B-930C1BCC26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E4A71BE9-3BFD-5F44-96E5-A1605948D1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921AD-73F2-7F44-B560-51D963169820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6B7F613A-985F-C846-8444-FB3B83FFE5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A0BE2BD3-2F56-8843-A590-9984180F66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2BF29-A8E3-A544-8BA7-F5347CDE4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783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DE878-5419-214B-BC3C-3DF0C3B565C1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B3C0-B4D7-6541-B17C-3867382DB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62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17FD59C3-1F10-A241-B244-773E743E3304}"/>
              </a:ext>
            </a:extLst>
          </p:cNvPr>
          <p:cNvSpPr/>
          <p:nvPr userDrawn="1"/>
        </p:nvSpPr>
        <p:spPr>
          <a:xfrm>
            <a:off x="5" y="4581530"/>
            <a:ext cx="9915525" cy="2276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ln>
                <a:noFill/>
              </a:ln>
            </a:endParaRPr>
          </a:p>
        </p:txBody>
      </p:sp>
      <p:sp>
        <p:nvSpPr>
          <p:cNvPr id="14" name="Zástupný text 13">
            <a:extLst>
              <a:ext uri="{FF2B5EF4-FFF2-40B4-BE49-F238E27FC236}">
                <a16:creationId xmlns="" xmlns:a16="http://schemas.microsoft.com/office/drawing/2014/main" id="{B96B24D6-942D-4046-B628-D60D6CD0B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8" y="2097088"/>
            <a:ext cx="11512067" cy="230346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fontAlgn="t">
              <a:lnSpc>
                <a:spcPts val="4800"/>
              </a:lnSpc>
              <a:spcBef>
                <a:spcPts val="0"/>
              </a:spcBef>
              <a:buNone/>
              <a:defRPr sz="4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Prostor pro název prezentace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="" xmlns:a16="http://schemas.microsoft.com/office/drawing/2014/main" id="{C2D86044-D099-FC41-BAAB-9AB1B36262F3}"/>
              </a:ext>
            </a:extLst>
          </p:cNvPr>
          <p:cNvSpPr/>
          <p:nvPr userDrawn="1"/>
        </p:nvSpPr>
        <p:spPr>
          <a:xfrm>
            <a:off x="10362045" y="228703"/>
            <a:ext cx="1567384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 algn="r"/>
            <a:r>
              <a:rPr lang="cs-CZ" sz="1000" b="0" i="0" dirty="0" err="1">
                <a:solidFill>
                  <a:sysClr val="windowText" lastClr="000000"/>
                </a:solidFill>
                <a:latin typeface="+mn-lt"/>
              </a:rPr>
              <a:t>www.onkologickedny.cz</a:t>
            </a:r>
            <a:endParaRPr lang="cs-CZ" sz="1000" b="0" i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="" xmlns:a16="http://schemas.microsoft.com/office/drawing/2014/main" id="{0FE05B16-477A-A943-A81B-B0BD47DCF7D2}"/>
              </a:ext>
            </a:extLst>
          </p:cNvPr>
          <p:cNvSpPr/>
          <p:nvPr userDrawn="1"/>
        </p:nvSpPr>
        <p:spPr>
          <a:xfrm>
            <a:off x="263525" y="6300868"/>
            <a:ext cx="22058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359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991" algn="l"/>
              </a:tabLst>
              <a:defRPr/>
            </a:pPr>
            <a:r>
              <a:rPr lang="cs-CZ" sz="1000" b="0" i="0" dirty="0">
                <a:solidFill>
                  <a:schemeClr val="bg1"/>
                </a:solidFill>
                <a:latin typeface="+mn-lt"/>
              </a:rPr>
              <a:t>T</a:t>
            </a:r>
          </a:p>
          <a:p>
            <a:pPr marL="0" marR="0" lvl="0" indent="0" algn="l" defTabSz="359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991" algn="l"/>
              </a:tabLst>
              <a:defRPr/>
            </a:pPr>
            <a:r>
              <a:rPr lang="cs-CZ" sz="1000" b="0" i="0" dirty="0">
                <a:solidFill>
                  <a:schemeClr val="bg1"/>
                </a:solidFill>
                <a:latin typeface="+mn-lt"/>
              </a:rPr>
              <a:t>@</a:t>
            </a:r>
          </a:p>
        </p:txBody>
      </p:sp>
      <p:sp>
        <p:nvSpPr>
          <p:cNvPr id="25" name="Zástupný text 4">
            <a:extLst>
              <a:ext uri="{FF2B5EF4-FFF2-40B4-BE49-F238E27FC236}">
                <a16:creationId xmlns="" xmlns:a16="http://schemas.microsoft.com/office/drawing/2014/main" id="{7612BA62-1876-0347-B914-1239E9DC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0434" y="6312444"/>
            <a:ext cx="2365934" cy="13741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 dirty="0"/>
              <a:t>Sem zadejte Váš telefon</a:t>
            </a:r>
          </a:p>
        </p:txBody>
      </p:sp>
      <p:sp>
        <p:nvSpPr>
          <p:cNvPr id="26" name="Zástupný text 4">
            <a:extLst>
              <a:ext uri="{FF2B5EF4-FFF2-40B4-BE49-F238E27FC236}">
                <a16:creationId xmlns="" xmlns:a16="http://schemas.microsoft.com/office/drawing/2014/main" id="{F3B2EA4F-2A45-2E47-8FEC-5512D2CB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0434" y="6481346"/>
            <a:ext cx="2365934" cy="13741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 dirty="0"/>
              <a:t>Sem zadejte Váš email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D930C996-3C7E-5249-B990-576A35166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0350"/>
            <a:ext cx="1892935" cy="310893"/>
          </a:xfrm>
          <a:prstGeom prst="rect">
            <a:avLst/>
          </a:prstGeom>
        </p:spPr>
      </p:pic>
      <p:sp>
        <p:nvSpPr>
          <p:cNvPr id="27" name="Zástupný text 4">
            <a:extLst>
              <a:ext uri="{FF2B5EF4-FFF2-40B4-BE49-F238E27FC236}">
                <a16:creationId xmlns="" xmlns:a16="http://schemas.microsoft.com/office/drawing/2014/main" id="{EDF6A982-0CE2-224A-A468-5CADE968B0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4" y="4760918"/>
            <a:ext cx="3394075" cy="550761"/>
          </a:xfrm>
          <a:prstGeom prst="rect">
            <a:avLst/>
          </a:prstGeom>
        </p:spPr>
        <p:txBody>
          <a:bodyPr lIns="0" tIns="0" rIns="0" bIns="0" anchor="t"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Jméno autora prezentace</a:t>
            </a:r>
          </a:p>
        </p:txBody>
      </p:sp>
      <p:sp>
        <p:nvSpPr>
          <p:cNvPr id="2" name="Ovál 1">
            <a:extLst>
              <a:ext uri="{FF2B5EF4-FFF2-40B4-BE49-F238E27FC236}">
                <a16:creationId xmlns="" xmlns:a16="http://schemas.microsoft.com/office/drawing/2014/main" id="{52B454CC-B7E0-5540-8947-49A85202F846}"/>
              </a:ext>
            </a:extLst>
          </p:cNvPr>
          <p:cNvSpPr/>
          <p:nvPr userDrawn="1"/>
        </p:nvSpPr>
        <p:spPr>
          <a:xfrm>
            <a:off x="9916281" y="4581530"/>
            <a:ext cx="2276470" cy="22764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15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="" xmlns:a16="http://schemas.microsoft.com/office/drawing/2014/main" id="{8C46FDBB-DD7E-234F-96FA-47084613F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800100"/>
            <a:ext cx="116649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slidu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4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o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="" xmlns:a16="http://schemas.microsoft.com/office/drawing/2014/main" id="{8C46FDBB-DD7E-234F-96FA-47084613F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810244"/>
            <a:ext cx="11664949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slidu</a:t>
            </a:r>
            <a:endParaRPr lang="cs-CZ" dirty="0"/>
          </a:p>
        </p:txBody>
      </p:sp>
      <p:sp>
        <p:nvSpPr>
          <p:cNvPr id="9" name="Zástupný text 7">
            <a:extLst>
              <a:ext uri="{FF2B5EF4-FFF2-40B4-BE49-F238E27FC236}">
                <a16:creationId xmlns="" xmlns:a16="http://schemas.microsoft.com/office/drawing/2014/main" id="{19EB06EF-3E34-594B-B6A7-05A110BB2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6" y="1544399"/>
            <a:ext cx="11664949" cy="5053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338674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7">
            <a:extLst>
              <a:ext uri="{FF2B5EF4-FFF2-40B4-BE49-F238E27FC236}">
                <a16:creationId xmlns="" xmlns:a16="http://schemas.microsoft.com/office/drawing/2014/main" id="{355F2D1F-15F3-7749-A701-913DFBB07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800100"/>
            <a:ext cx="116649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slidu</a:t>
            </a:r>
            <a:endParaRPr lang="cs-CZ" dirty="0"/>
          </a:p>
        </p:txBody>
      </p:sp>
      <p:sp>
        <p:nvSpPr>
          <p:cNvPr id="9" name="Zástupný obsah 3">
            <a:extLst>
              <a:ext uri="{FF2B5EF4-FFF2-40B4-BE49-F238E27FC236}">
                <a16:creationId xmlns="" xmlns:a16="http://schemas.microsoft.com/office/drawing/2014/main" id="{1FC7663E-922F-DE4F-AA86-0792731AF4D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3525" y="1530282"/>
            <a:ext cx="11664950" cy="5067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Sem vložíte obsah</a:t>
            </a:r>
          </a:p>
        </p:txBody>
      </p:sp>
    </p:spTree>
    <p:extLst>
      <p:ext uri="{BB962C8B-B14F-4D97-AF65-F5344CB8AC3E}">
        <p14:creationId xmlns:p14="http://schemas.microsoft.com/office/powerpoint/2010/main" val="365430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sah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B96D5A09-BEA1-8542-B5E1-C32FA6B0E5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525" y="800100"/>
            <a:ext cx="11664950" cy="579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Sem vložíte obsah</a:t>
            </a:r>
          </a:p>
        </p:txBody>
      </p:sp>
    </p:spTree>
    <p:extLst>
      <p:ext uri="{BB962C8B-B14F-4D97-AF65-F5344CB8AC3E}">
        <p14:creationId xmlns:p14="http://schemas.microsoft.com/office/powerpoint/2010/main" val="2916524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7">
            <a:extLst>
              <a:ext uri="{FF2B5EF4-FFF2-40B4-BE49-F238E27FC236}">
                <a16:creationId xmlns="" xmlns:a16="http://schemas.microsoft.com/office/drawing/2014/main" id="{2AF57368-2759-2544-9F5A-CF262E373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1544398"/>
            <a:ext cx="3529013" cy="505325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+mn-lt"/>
              </a:defRPr>
            </a:lvl1pPr>
          </a:lstStyle>
          <a:p>
            <a:r>
              <a:rPr lang="cs-CZ" dirty="0">
                <a:effectLst/>
              </a:rPr>
              <a:t>Krátký textový obsah.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B96D5A09-BEA1-8542-B5E1-C32FA6B0E5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971925" y="1544396"/>
            <a:ext cx="7956550" cy="50532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Sem vložíte obsah</a:t>
            </a:r>
          </a:p>
        </p:txBody>
      </p:sp>
      <p:sp>
        <p:nvSpPr>
          <p:cNvPr id="9" name="Zástupný text 7">
            <a:extLst>
              <a:ext uri="{FF2B5EF4-FFF2-40B4-BE49-F238E27FC236}">
                <a16:creationId xmlns="" xmlns:a16="http://schemas.microsoft.com/office/drawing/2014/main" id="{E3021AE4-C893-DD45-A530-9FC426ACAD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6" y="800100"/>
            <a:ext cx="11664949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slidu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07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7">
            <a:extLst>
              <a:ext uri="{FF2B5EF4-FFF2-40B4-BE49-F238E27FC236}">
                <a16:creationId xmlns="" xmlns:a16="http://schemas.microsoft.com/office/drawing/2014/main" id="{19EB06EF-3E34-594B-B6A7-05A110BB2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9" y="1544396"/>
            <a:ext cx="7561263" cy="50532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cs-CZ" dirty="0"/>
              <a:t>Textový obsah</a:t>
            </a:r>
          </a:p>
        </p:txBody>
      </p:sp>
      <p:sp>
        <p:nvSpPr>
          <p:cNvPr id="5" name="Zástupný text 7">
            <a:extLst>
              <a:ext uri="{FF2B5EF4-FFF2-40B4-BE49-F238E27FC236}">
                <a16:creationId xmlns="" xmlns:a16="http://schemas.microsoft.com/office/drawing/2014/main" id="{355F2D1F-15F3-7749-A701-913DFBB07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806198"/>
            <a:ext cx="7561264" cy="473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slidu</a:t>
            </a:r>
            <a:endParaRPr lang="cs-CZ" dirty="0"/>
          </a:p>
        </p:txBody>
      </p:sp>
      <p:sp>
        <p:nvSpPr>
          <p:cNvPr id="12" name="Zástupný obsah 3">
            <a:extLst>
              <a:ext uri="{FF2B5EF4-FFF2-40B4-BE49-F238E27FC236}">
                <a16:creationId xmlns="" xmlns:a16="http://schemas.microsoft.com/office/drawing/2014/main" id="{54B1DDC4-A48E-9546-B035-183B06EA93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04175" y="806196"/>
            <a:ext cx="3924296" cy="5791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Sem vložíte obsah</a:t>
            </a:r>
          </a:p>
        </p:txBody>
      </p:sp>
    </p:spTree>
    <p:extLst>
      <p:ext uri="{BB962C8B-B14F-4D97-AF65-F5344CB8AC3E}">
        <p14:creationId xmlns:p14="http://schemas.microsoft.com/office/powerpoint/2010/main" val="399788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06FE66E1-EA40-F24B-BB2C-D79557C44277}"/>
              </a:ext>
            </a:extLst>
          </p:cNvPr>
          <p:cNvSpPr/>
          <p:nvPr userDrawn="1"/>
        </p:nvSpPr>
        <p:spPr>
          <a:xfrm flipH="1">
            <a:off x="2462784" y="6"/>
            <a:ext cx="9729216" cy="6868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ln>
                <a:noFill/>
              </a:ln>
            </a:endParaRPr>
          </a:p>
        </p:txBody>
      </p:sp>
      <p:sp>
        <p:nvSpPr>
          <p:cNvPr id="22" name="Zástupný text 13">
            <a:extLst>
              <a:ext uri="{FF2B5EF4-FFF2-40B4-BE49-F238E27FC236}">
                <a16:creationId xmlns="" xmlns:a16="http://schemas.microsoft.com/office/drawing/2014/main" id="{44F10031-1D10-FB46-887F-0F892B91F9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184" y="2457450"/>
            <a:ext cx="9072245" cy="177614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fontAlgn="t">
              <a:lnSpc>
                <a:spcPts val="48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Děkujeme </a:t>
            </a:r>
          </a:p>
          <a:p>
            <a:pPr lvl="0"/>
            <a:r>
              <a:rPr lang="cs-CZ" dirty="0"/>
              <a:t>za zhlédnutí.</a:t>
            </a:r>
          </a:p>
        </p:txBody>
      </p:sp>
      <p:sp>
        <p:nvSpPr>
          <p:cNvPr id="24" name="Zástupný text 4">
            <a:extLst>
              <a:ext uri="{FF2B5EF4-FFF2-40B4-BE49-F238E27FC236}">
                <a16:creationId xmlns="" xmlns:a16="http://schemas.microsoft.com/office/drawing/2014/main" id="{E7BC8E4D-2896-D743-B1FE-8F21A9BA27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185" y="4760912"/>
            <a:ext cx="9072244" cy="183673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 dirty="0"/>
              <a:t>Jméno a kontaktní údaje autora prezentace.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59D60438-58C1-6E44-9E3D-3C2C76DEFD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0350"/>
            <a:ext cx="1892935" cy="310893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="" xmlns:a16="http://schemas.microsoft.com/office/drawing/2014/main" id="{DFEF2617-7154-2C4B-A9E0-2E5C55BC6064}"/>
              </a:ext>
            </a:extLst>
          </p:cNvPr>
          <p:cNvSpPr/>
          <p:nvPr userDrawn="1"/>
        </p:nvSpPr>
        <p:spPr>
          <a:xfrm>
            <a:off x="0" y="4395216"/>
            <a:ext cx="2462784" cy="2462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9AF25C8B-8270-6940-92A2-CF71093ECEDD}"/>
              </a:ext>
            </a:extLst>
          </p:cNvPr>
          <p:cNvSpPr/>
          <p:nvPr userDrawn="1"/>
        </p:nvSpPr>
        <p:spPr>
          <a:xfrm>
            <a:off x="10362045" y="228703"/>
            <a:ext cx="1567384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 algn="r"/>
            <a:r>
              <a:rPr lang="cs-CZ" sz="1000" b="0" i="0" dirty="0" err="1">
                <a:solidFill>
                  <a:schemeClr val="bg1"/>
                </a:solidFill>
                <a:latin typeface="+mn-lt"/>
              </a:rPr>
              <a:t>www.onkologickedny.cz</a:t>
            </a:r>
            <a:endParaRPr lang="cs-CZ" sz="1000" b="0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5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="" xmlns:a16="http://schemas.microsoft.com/office/drawing/2014/main" id="{8C46FDBB-DD7E-234F-96FA-47084613F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260350"/>
            <a:ext cx="116649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slidu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3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628B0C49-D928-F945-ADE2-61E3E2D9935D}"/>
              </a:ext>
            </a:extLst>
          </p:cNvPr>
          <p:cNvSpPr/>
          <p:nvPr userDrawn="1"/>
        </p:nvSpPr>
        <p:spPr>
          <a:xfrm>
            <a:off x="0" y="669072"/>
            <a:ext cx="12192000" cy="61889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4" name="Zástupný text 7">
            <a:extLst>
              <a:ext uri="{FF2B5EF4-FFF2-40B4-BE49-F238E27FC236}">
                <a16:creationId xmlns="" xmlns:a16="http://schemas.microsoft.com/office/drawing/2014/main" id="{F4863D91-AC0E-2C46-A8C0-65EF5F63E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453" y="798762"/>
            <a:ext cx="1165201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Obsah prezentace</a:t>
            </a:r>
          </a:p>
        </p:txBody>
      </p:sp>
      <p:sp>
        <p:nvSpPr>
          <p:cNvPr id="5" name="Zástupný text 7">
            <a:extLst>
              <a:ext uri="{FF2B5EF4-FFF2-40B4-BE49-F238E27FC236}">
                <a16:creationId xmlns="" xmlns:a16="http://schemas.microsoft.com/office/drawing/2014/main" id="{9EA412AC-2DBD-2547-8B8E-687D4094B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1521620"/>
            <a:ext cx="11664950" cy="5073316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lnSpc>
                <a:spcPts val="2500"/>
              </a:lnSpc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První kapitola</a:t>
            </a:r>
          </a:p>
          <a:p>
            <a:pPr lvl="0"/>
            <a:r>
              <a:rPr lang="cs-CZ" dirty="0"/>
              <a:t>Druhá kapitola</a:t>
            </a:r>
          </a:p>
          <a:p>
            <a:pPr lvl="0"/>
            <a:r>
              <a:rPr lang="cs-CZ" dirty="0"/>
              <a:t>Třetí kapitola</a:t>
            </a:r>
          </a:p>
          <a:p>
            <a:pPr lvl="0"/>
            <a:r>
              <a:rPr lang="cs-CZ" dirty="0"/>
              <a:t>Čtvrtá kapitola</a:t>
            </a:r>
          </a:p>
          <a:p>
            <a:pPr lvl="0"/>
            <a:r>
              <a:rPr lang="cs-CZ" dirty="0"/>
              <a:t>Pátá kapitola</a:t>
            </a:r>
          </a:p>
          <a:p>
            <a:pPr lvl="0"/>
            <a:r>
              <a:rPr lang="cs-CZ" dirty="0"/>
              <a:t>Šestá kapitola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C86CAE5C-4B6F-A84A-9A17-42DCAB897A31}"/>
              </a:ext>
            </a:extLst>
          </p:cNvPr>
          <p:cNvSpPr/>
          <p:nvPr userDrawn="1"/>
        </p:nvSpPr>
        <p:spPr>
          <a:xfrm>
            <a:off x="11404712" y="260350"/>
            <a:ext cx="516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10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1000" b="0" i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F8F6664B-F9A3-0D44-8513-75C12C7E6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0350"/>
            <a:ext cx="625475" cy="3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5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kapito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="" xmlns:a16="http://schemas.microsoft.com/office/drawing/2014/main" id="{48552D47-49C3-2349-B97A-87C4A6B44FD2}"/>
              </a:ext>
            </a:extLst>
          </p:cNvPr>
          <p:cNvSpPr/>
          <p:nvPr userDrawn="1"/>
        </p:nvSpPr>
        <p:spPr>
          <a:xfrm>
            <a:off x="0" y="669072"/>
            <a:ext cx="12192000" cy="61889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7" name="Zástupný text 13">
            <a:extLst>
              <a:ext uri="{FF2B5EF4-FFF2-40B4-BE49-F238E27FC236}">
                <a16:creationId xmlns="" xmlns:a16="http://schemas.microsoft.com/office/drawing/2014/main" id="{E4EA711B-820C-E844-B3F5-94B821271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798765"/>
            <a:ext cx="11657938" cy="57988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54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Název kapitoly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="" xmlns:a16="http://schemas.microsoft.com/office/drawing/2014/main" id="{CCE39560-8494-114D-B779-8D5B0DB56B23}"/>
              </a:ext>
            </a:extLst>
          </p:cNvPr>
          <p:cNvSpPr/>
          <p:nvPr userDrawn="1"/>
        </p:nvSpPr>
        <p:spPr>
          <a:xfrm>
            <a:off x="11411724" y="260350"/>
            <a:ext cx="516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10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1000" b="0" i="0" dirty="0">
              <a:latin typeface="+mn-lt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729DC137-DE07-594B-A7C6-C197185B1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0350"/>
            <a:ext cx="625475" cy="3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0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="" xmlns:a16="http://schemas.microsoft.com/office/drawing/2014/main" id="{81099111-2163-5742-ABEA-518A93312C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4" name="Zástupný text 7">
            <a:extLst>
              <a:ext uri="{FF2B5EF4-FFF2-40B4-BE49-F238E27FC236}">
                <a16:creationId xmlns="" xmlns:a16="http://schemas.microsoft.com/office/drawing/2014/main" id="{F4863D91-AC0E-2C46-A8C0-65EF5F63E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798762"/>
            <a:ext cx="116649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Obsah prezentace</a:t>
            </a:r>
          </a:p>
        </p:txBody>
      </p:sp>
      <p:sp>
        <p:nvSpPr>
          <p:cNvPr id="5" name="Zástupný text 7">
            <a:extLst>
              <a:ext uri="{FF2B5EF4-FFF2-40B4-BE49-F238E27FC236}">
                <a16:creationId xmlns="" xmlns:a16="http://schemas.microsoft.com/office/drawing/2014/main" id="{9EA412AC-2DBD-2547-8B8E-687D4094B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1517886"/>
            <a:ext cx="11664950" cy="5079764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lnSpc>
                <a:spcPts val="2500"/>
              </a:lnSpc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První kapitola</a:t>
            </a:r>
          </a:p>
          <a:p>
            <a:pPr lvl="0"/>
            <a:r>
              <a:rPr lang="cs-CZ" dirty="0"/>
              <a:t>Druhá kapitola</a:t>
            </a:r>
          </a:p>
          <a:p>
            <a:pPr lvl="0"/>
            <a:r>
              <a:rPr lang="cs-CZ" dirty="0"/>
              <a:t>Třetí kapitola</a:t>
            </a:r>
          </a:p>
          <a:p>
            <a:pPr lvl="0"/>
            <a:r>
              <a:rPr lang="cs-CZ" dirty="0"/>
              <a:t>Čtvrtá kapitola</a:t>
            </a:r>
          </a:p>
          <a:p>
            <a:pPr lvl="0"/>
            <a:r>
              <a:rPr lang="cs-CZ" dirty="0"/>
              <a:t>Pátá kapitola</a:t>
            </a:r>
          </a:p>
          <a:p>
            <a:pPr lvl="0"/>
            <a:r>
              <a:rPr lang="cs-CZ" dirty="0"/>
              <a:t>Šestá kapitola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87D795BA-E3F8-FA4E-A282-1E41A5DC4353}"/>
              </a:ext>
            </a:extLst>
          </p:cNvPr>
          <p:cNvSpPr/>
          <p:nvPr userDrawn="1"/>
        </p:nvSpPr>
        <p:spPr>
          <a:xfrm>
            <a:off x="11411724" y="260350"/>
            <a:ext cx="516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10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1000" b="0" i="0" dirty="0">
              <a:latin typeface="+mn-lt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F045F62A-0E4A-CD4D-8C38-085131173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0350"/>
            <a:ext cx="625475" cy="3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kapito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13">
            <a:extLst>
              <a:ext uri="{FF2B5EF4-FFF2-40B4-BE49-F238E27FC236}">
                <a16:creationId xmlns="" xmlns:a16="http://schemas.microsoft.com/office/drawing/2014/main" id="{E4EA711B-820C-E844-B3F5-94B821271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798762"/>
            <a:ext cx="11664950" cy="57988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5400"/>
              </a:lnSpc>
              <a:spcBef>
                <a:spcPts val="0"/>
              </a:spcBef>
              <a:buNone/>
              <a:defRPr sz="48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Název </a:t>
            </a:r>
            <a:r>
              <a:rPr lang="cs-CZ" dirty="0" err="1"/>
              <a:t>kaapitoly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ECE76737-62EA-0B40-85D5-93A20AF49A18}"/>
              </a:ext>
            </a:extLst>
          </p:cNvPr>
          <p:cNvSpPr/>
          <p:nvPr userDrawn="1"/>
        </p:nvSpPr>
        <p:spPr>
          <a:xfrm>
            <a:off x="11411724" y="260350"/>
            <a:ext cx="516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10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1000" b="0" i="0" dirty="0">
              <a:latin typeface="+mn-lt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A9F8CAE1-0B84-B341-AC69-B33CF0D974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0350"/>
            <a:ext cx="625475" cy="3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5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="" xmlns:a16="http://schemas.microsoft.com/office/drawing/2014/main" id="{8C46FDBB-DD7E-234F-96FA-47084613F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260350"/>
            <a:ext cx="116649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Nadpis </a:t>
            </a:r>
            <a:r>
              <a:rPr lang="cs-CZ" dirty="0" err="1"/>
              <a:t>slidu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81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3F2BBC77-DF1B-3A46-964F-5D6B6F772474}"/>
              </a:ext>
            </a:extLst>
          </p:cNvPr>
          <p:cNvSpPr/>
          <p:nvPr userDrawn="1"/>
        </p:nvSpPr>
        <p:spPr>
          <a:xfrm>
            <a:off x="153467" y="166257"/>
            <a:ext cx="11833912" cy="434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Zástupný obsah 3">
            <a:extLst>
              <a:ext uri="{FF2B5EF4-FFF2-40B4-BE49-F238E27FC236}">
                <a16:creationId xmlns="" xmlns:a16="http://schemas.microsoft.com/office/drawing/2014/main" id="{185B2709-EA22-6546-9F43-BCA3E2F59A4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Sem vložíte obsah</a:t>
            </a:r>
          </a:p>
        </p:txBody>
      </p:sp>
    </p:spTree>
    <p:extLst>
      <p:ext uri="{BB962C8B-B14F-4D97-AF65-F5344CB8AC3E}">
        <p14:creationId xmlns:p14="http://schemas.microsoft.com/office/powerpoint/2010/main" val="56080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08C879BF-2DF6-844F-99AE-87649A3971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8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3" pos="166" userDrawn="1">
          <p15:clr>
            <a:srgbClr val="F26B43"/>
          </p15:clr>
        </p15:guide>
        <p15:guide id="14" pos="7514" userDrawn="1">
          <p15:clr>
            <a:srgbClr val="F26B43"/>
          </p15:clr>
        </p15:guide>
        <p15:guide id="15" orient="horz" pos="164" userDrawn="1">
          <p15:clr>
            <a:srgbClr val="F26B43"/>
          </p15:clr>
        </p15:guide>
        <p15:guide id="16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="" xmlns:a16="http://schemas.microsoft.com/office/drawing/2014/main" id="{B83013D3-F52E-4147-877C-BFA35C35B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1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88" r:id="rId3"/>
    <p:sldLayoutId id="2147483689" r:id="rId4"/>
    <p:sldLayoutId id="2147483705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164" userDrawn="1">
          <p15:clr>
            <a:srgbClr val="F26B43"/>
          </p15:clr>
        </p15:guide>
        <p15:guide id="14" orient="horz" pos="4156" userDrawn="1">
          <p15:clr>
            <a:srgbClr val="F26B43"/>
          </p15:clr>
        </p15:guide>
        <p15:guide id="15" pos="166" userDrawn="1">
          <p15:clr>
            <a:srgbClr val="F26B43"/>
          </p15:clr>
        </p15:guide>
        <p15:guide id="16" pos="751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EAAE37AB-CE8C-C247-890F-6332E080ED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006FAE8A-8D08-A048-905C-A3B9660CA050}"/>
              </a:ext>
            </a:extLst>
          </p:cNvPr>
          <p:cNvSpPr/>
          <p:nvPr userDrawn="1"/>
        </p:nvSpPr>
        <p:spPr>
          <a:xfrm>
            <a:off x="11411724" y="260350"/>
            <a:ext cx="516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10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1000" b="0" i="0" dirty="0">
              <a:latin typeface="+mn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274CC3B0-37E2-374F-8B46-9E122A343DB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3525" y="260350"/>
            <a:ext cx="625475" cy="3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1" r:id="rId2"/>
    <p:sldLayoutId id="2147483662" r:id="rId3"/>
    <p:sldLayoutId id="2147483663" r:id="rId4"/>
    <p:sldLayoutId id="2147483661" r:id="rId5"/>
    <p:sldLayoutId id="2147483690" r:id="rId6"/>
    <p:sldLayoutId id="2147483659" r:id="rId7"/>
    <p:sldLayoutId id="2147483687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166" userDrawn="1">
          <p15:clr>
            <a:srgbClr val="F26B43"/>
          </p15:clr>
        </p15:guide>
        <p15:guide id="14" pos="7514" userDrawn="1">
          <p15:clr>
            <a:srgbClr val="F26B43"/>
          </p15:clr>
        </p15:guide>
        <p15:guide id="16" orient="horz" pos="4156" userDrawn="1">
          <p15:clr>
            <a:srgbClr val="F26B43"/>
          </p15:clr>
        </p15:guide>
        <p15:guide id="17" orient="horz" pos="164" userDrawn="1">
          <p15:clr>
            <a:srgbClr val="F26B43"/>
          </p15:clr>
        </p15:guide>
        <p15:guide id="18" orient="horz" pos="50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90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4156" userDrawn="1">
          <p15:clr>
            <a:srgbClr val="F26B43"/>
          </p15:clr>
        </p15:guide>
        <p15:guide id="14" orient="horz" pos="164" userDrawn="1">
          <p15:clr>
            <a:srgbClr val="F26B43"/>
          </p15:clr>
        </p15:guide>
        <p15:guide id="15" pos="166" userDrawn="1">
          <p15:clr>
            <a:srgbClr val="F26B43"/>
          </p15:clr>
        </p15:guide>
        <p15:guide id="16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87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93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40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45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35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02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062584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 slidy">
  <a:themeElements>
    <a:clrScheme name="BOD barvy">
      <a:dk1>
        <a:sysClr val="windowText" lastClr="000000"/>
      </a:dk1>
      <a:lt1>
        <a:sysClr val="window" lastClr="FFFFFF"/>
      </a:lt1>
      <a:dk2>
        <a:srgbClr val="303A77"/>
      </a:dk2>
      <a:lt2>
        <a:srgbClr val="6FAAA9"/>
      </a:lt2>
      <a:accent1>
        <a:srgbClr val="D02D2F"/>
      </a:accent1>
      <a:accent2>
        <a:srgbClr val="942E34"/>
      </a:accent2>
      <a:accent3>
        <a:srgbClr val="303A77"/>
      </a:accent3>
      <a:accent4>
        <a:srgbClr val="396885"/>
      </a:accent4>
      <a:accent5>
        <a:srgbClr val="6FAAA9"/>
      </a:accent5>
      <a:accent6>
        <a:srgbClr val="FFC000"/>
      </a:accent6>
      <a:hlink>
        <a:srgbClr val="E6007C"/>
      </a:hlink>
      <a:folHlink>
        <a:srgbClr val="007F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-prezentace_jednoducha" id="{BAA9A375-94DE-4D62-B8A2-1DF8D5D53926}" vid="{323DAA0A-FBF8-4F8C-8F4F-6946DA605D21}"/>
    </a:ext>
  </a:extLst>
</a:theme>
</file>

<file path=ppt/theme/theme2.xml><?xml version="1.0" encoding="utf-8"?>
<a:theme xmlns:a="http://schemas.openxmlformats.org/drawingml/2006/main" name="Předěly, názvy kapitol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-prezentace_jednoducha" id="{BAA9A375-94DE-4D62-B8A2-1DF8D5D53926}" vid="{9C5791ED-290D-4C9F-82C1-4848542EBCB9}"/>
    </a:ext>
  </a:extLst>
</a:theme>
</file>

<file path=ppt/theme/theme3.xml><?xml version="1.0" encoding="utf-8"?>
<a:theme xmlns:a="http://schemas.openxmlformats.org/drawingml/2006/main" name="Obsah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-prezentace_jednoducha" id="{BAA9A375-94DE-4D62-B8A2-1DF8D5D53926}" vid="{BCF68D0C-1CE4-46D9-A9FC-AB0BCD8C2349}"/>
    </a:ext>
  </a:extLst>
</a:theme>
</file>

<file path=ppt/theme/theme4.xml><?xml version="1.0" encoding="utf-8"?>
<a:theme xmlns:a="http://schemas.openxmlformats.org/drawingml/2006/main" name="Závěr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-prezentace_jednoducha" id="{BAA9A375-94DE-4D62-B8A2-1DF8D5D53926}" vid="{87FD9736-8501-4D83-AB5F-42B344B71AB6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BOD_prezentace_jednoducha</Template>
  <TotalTime>2</TotalTime>
  <Words>0</Words>
  <Application>Microsoft Office PowerPoint</Application>
  <PresentationFormat>Širokoúhlá obrazovka</PresentationFormat>
  <Paragraphs>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Úvodní slidy</vt:lpstr>
      <vt:lpstr>Předěly, názvy kapitol</vt:lpstr>
      <vt:lpstr>Obsah</vt:lpstr>
      <vt:lpstr>Závěr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 Memorial Cancer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Anna Svobodová</dc:creator>
  <cp:lastModifiedBy>Mgr. Anna Svobodová</cp:lastModifiedBy>
  <cp:revision>1</cp:revision>
  <dcterms:created xsi:type="dcterms:W3CDTF">2022-09-29T05:41:21Z</dcterms:created>
  <dcterms:modified xsi:type="dcterms:W3CDTF">2022-09-29T05:43:23Z</dcterms:modified>
</cp:coreProperties>
</file>