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0" userDrawn="1">
          <p15:clr>
            <a:srgbClr val="A4A3A4"/>
          </p15:clr>
        </p15:guide>
        <p15:guide id="2" orient="horz" pos="1272" userDrawn="1">
          <p15:clr>
            <a:srgbClr val="A4A3A4"/>
          </p15:clr>
        </p15:guide>
        <p15:guide id="3" orient="horz" pos="715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orient="horz" pos="3944" userDrawn="1">
          <p15:clr>
            <a:srgbClr val="A4A3A4"/>
          </p15:clr>
        </p15:guide>
        <p15:guide id="6" pos="428" userDrawn="1">
          <p15:clr>
            <a:srgbClr val="A4A3A4"/>
          </p15:clr>
        </p15:guide>
        <p15:guide id="7" pos="7224" userDrawn="1">
          <p15:clr>
            <a:srgbClr val="A4A3A4"/>
          </p15:clr>
        </p15:guide>
        <p15:guide id="8" pos="909" userDrawn="1">
          <p15:clr>
            <a:srgbClr val="A4A3A4"/>
          </p15:clr>
        </p15:guide>
        <p15:guide id="9" pos="3688" userDrawn="1">
          <p15:clr>
            <a:srgbClr val="A4A3A4"/>
          </p15:clr>
        </p15:guide>
        <p15:guide id="10" pos="3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DC"/>
    <a:srgbClr val="F01928"/>
    <a:srgbClr val="9100DC"/>
    <a:srgbClr val="5AC8AF"/>
    <a:srgbClr val="00287D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6754" autoAdjust="0"/>
  </p:normalViewPr>
  <p:slideViewPr>
    <p:cSldViewPr snapToGrid="0">
      <p:cViewPr varScale="1">
        <p:scale>
          <a:sx n="89" d="100"/>
          <a:sy n="89" d="100"/>
        </p:scale>
        <p:origin x="120" y="108"/>
      </p:cViewPr>
      <p:guideLst>
        <p:guide orient="horz" pos="1120"/>
        <p:guide orient="horz" pos="1272"/>
        <p:guide orient="horz" pos="715"/>
        <p:guide orient="horz" pos="3861"/>
        <p:guide orient="horz" pos="3944"/>
        <p:guide pos="428"/>
        <p:guide pos="7224"/>
        <p:guide pos="909"/>
        <p:guide pos="3688"/>
        <p:guide pos="396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5" d="100"/>
          <a:sy n="125" d="100"/>
        </p:scale>
        <p:origin x="40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 altLang="cs-CZ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34D9CB-1186-4E97-85EF-EEFDD3E78B1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4514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061A6D36-8CFB-40FE-8D60-D2050488125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811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xmlns="" id="{322FA9F0-97E4-45C3-84A8-592F85A6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0345497F-647D-476C-BEEB-3E41563F85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376090" y="414000"/>
            <a:ext cx="2765172" cy="10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84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 userDrawn="1">
          <p15:clr>
            <a:srgbClr val="FBAE40"/>
          </p15:clr>
        </p15:guide>
        <p15:guide id="2" pos="23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– inverzní">
    <p:bg>
      <p:bgPr>
        <a:solidFill>
          <a:srgbClr val="F019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xmlns="" id="{322FA9F0-97E4-45C3-84A8-592F85A6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C65B8ECF-FF9C-47F9-BB08-B3A2602D9D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393282" y="414000"/>
            <a:ext cx="2765172" cy="10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 sz="1200"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xmlns="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8A9BC651-8E14-468B-AB99-D4BEBD0944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7427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2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d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xmlns="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xmlns="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C5964DD4-E5F6-0D4F-9A93-175EAF97C2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7427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2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6" name="Zástupný symbol pro text 7">
            <a:extLst>
              <a:ext uri="{FF2B5EF4-FFF2-40B4-BE49-F238E27FC236}">
                <a16:creationId xmlns:a16="http://schemas.microsoft.com/office/drawing/2014/main" xmlns="" id="{9F610B39-FB78-4767-BA31-C3D4E7D558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0725" y="1296001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8" name="Nadpis 12">
            <a:extLst>
              <a:ext uri="{FF2B5EF4-FFF2-40B4-BE49-F238E27FC236}">
                <a16:creationId xmlns:a16="http://schemas.microsoft.com/office/drawing/2014/main" xmlns="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21" name="Zástupný symbol pro text 7">
            <a:extLst>
              <a:ext uri="{FF2B5EF4-FFF2-40B4-BE49-F238E27FC236}">
                <a16:creationId xmlns:a16="http://schemas.microsoft.com/office/drawing/2014/main" xmlns="" id="{9F610B39-FB78-4767-BA31-C3D4E7D5586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1278" y="1290515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2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23" name="Zástupný symbol pro obsah 2"/>
          <p:cNvSpPr>
            <a:spLocks noGrp="1"/>
          </p:cNvSpPr>
          <p:nvPr>
            <p:ph idx="28"/>
          </p:nvPr>
        </p:nvSpPr>
        <p:spPr>
          <a:xfrm>
            <a:off x="6251280" y="169027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pic>
        <p:nvPicPr>
          <p:cNvPr id="10" name="Obrázek 7">
            <a:extLst>
              <a:ext uri="{FF2B5EF4-FFF2-40B4-BE49-F238E27FC236}">
                <a16:creationId xmlns:a16="http://schemas.microsoft.com/office/drawing/2014/main" xmlns="" id="{3933828F-6471-714F-83EC-917D60AE0C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7427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6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2">
            <a:extLst>
              <a:ext uri="{FF2B5EF4-FFF2-40B4-BE49-F238E27FC236}">
                <a16:creationId xmlns:a16="http://schemas.microsoft.com/office/drawing/2014/main" xmlns="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137" y="1695074"/>
            <a:ext cx="5218413" cy="389671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xmlns="" id="{ABDE9BC5-EE25-44B2-8081-F2B94BAA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9" name="Zástupný symbol pro text 13">
            <a:extLst>
              <a:ext uri="{FF2B5EF4-FFF2-40B4-BE49-F238E27FC236}">
                <a16:creationId xmlns:a16="http://schemas.microsoft.com/office/drawing/2014/main" xmlns="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28"/>
          </p:nvPr>
        </p:nvSpPr>
        <p:spPr>
          <a:xfrm>
            <a:off x="6251280" y="1667024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/>
            </a:lvl3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pic>
        <p:nvPicPr>
          <p:cNvPr id="10" name="Obrázek 7">
            <a:extLst>
              <a:ext uri="{FF2B5EF4-FFF2-40B4-BE49-F238E27FC236}">
                <a16:creationId xmlns:a16="http://schemas.microsoft.com/office/drawing/2014/main" xmlns="" id="{73C95C92-BE61-4B4D-97D6-E1D3D0C97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7427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39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dnadpis a 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xmlns="" id="{548D6DE9-EB16-4D0A-9F96-DD69C3E9721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440000" y="1692002"/>
            <a:ext cx="3311525" cy="223071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xmlns="" id="{C2D097E9-9E99-4F02-A434-E69D713D0F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99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xmlns="" id="{7E169087-A2FD-4849-9AAC-BD41AA07A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40000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xmlns="" id="{E14CE5FF-FB97-4634-9714-4B5C0FDA38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61200" y="4414270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xmlns="" id="{DD220DBF-2B26-4E32-826A-79839FF510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xmlns="" id="{AD9E96F9-7F56-4453-A9FC-693AF7E57B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047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xmlns="" id="{88362389-3E8C-4129-819C-75F0F7922D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61436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8" name="Zástupný symbol pro obsah 12">
            <a:extLst>
              <a:ext uri="{FF2B5EF4-FFF2-40B4-BE49-F238E27FC236}">
                <a16:creationId xmlns:a16="http://schemas.microsoft.com/office/drawing/2014/main" xmlns="" id="{DE897ACA-C285-471C-BF3F-2886D04C7F9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719999" y="1692002"/>
            <a:ext cx="3311525" cy="223071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0" name="Zástupný symbol pro obsah 12">
            <a:extLst>
              <a:ext uri="{FF2B5EF4-FFF2-40B4-BE49-F238E27FC236}">
                <a16:creationId xmlns:a16="http://schemas.microsoft.com/office/drawing/2014/main" xmlns="" id="{9AF93628-9CF3-4CB5-A8C7-735B527D49B2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60001" y="1692002"/>
            <a:ext cx="3311525" cy="223071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9" name="Zástupný symbol pro text 7">
            <a:extLst>
              <a:ext uri="{FF2B5EF4-FFF2-40B4-BE49-F238E27FC236}">
                <a16:creationId xmlns:a16="http://schemas.microsoft.com/office/drawing/2014/main" xmlns="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1" name="Nadpis 12">
            <a:extLst>
              <a:ext uri="{FF2B5EF4-FFF2-40B4-BE49-F238E27FC236}">
                <a16:creationId xmlns:a16="http://schemas.microsoft.com/office/drawing/2014/main" xmlns="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pic>
        <p:nvPicPr>
          <p:cNvPr id="22" name="Obrázek 7">
            <a:extLst>
              <a:ext uri="{FF2B5EF4-FFF2-40B4-BE49-F238E27FC236}">
                <a16:creationId xmlns:a16="http://schemas.microsoft.com/office/drawing/2014/main" xmlns="" id="{A7E48062-CDFF-CB41-9834-E8586B75A5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7427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41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tex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4" name="Zástupný symbol pro obsah 2"/>
          <p:cNvSpPr>
            <a:spLocks noGrp="1"/>
          </p:cNvSpPr>
          <p:nvPr>
            <p:ph idx="1"/>
          </p:nvPr>
        </p:nvSpPr>
        <p:spPr>
          <a:xfrm>
            <a:off x="6272212" y="692150"/>
            <a:ext cx="5200987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/>
            </a:lvl3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9" name="Zástupný symbol pro obsah 12">
            <a:extLst>
              <a:ext uri="{FF2B5EF4-FFF2-40B4-BE49-F238E27FC236}">
                <a16:creationId xmlns:a16="http://schemas.microsoft.com/office/drawing/2014/main" xmlns="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137" y="692150"/>
            <a:ext cx="5218413" cy="489963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Zástupný symbol pro text 13">
            <a:extLst>
              <a:ext uri="{FF2B5EF4-FFF2-40B4-BE49-F238E27FC236}">
                <a16:creationId xmlns:a16="http://schemas.microsoft.com/office/drawing/2014/main" xmlns="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DB2FE81F-B1FA-8E41-B421-C1A85B01FA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7427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83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0" name="Zástupný symbol pro obsah 2"/>
          <p:cNvSpPr>
            <a:spLocks noGrp="1"/>
          </p:cNvSpPr>
          <p:nvPr>
            <p:ph idx="1"/>
          </p:nvPr>
        </p:nvSpPr>
        <p:spPr>
          <a:xfrm>
            <a:off x="720000" y="692150"/>
            <a:ext cx="10753200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pic>
        <p:nvPicPr>
          <p:cNvPr id="6" name="Obrázek 7">
            <a:extLst>
              <a:ext uri="{FF2B5EF4-FFF2-40B4-BE49-F238E27FC236}">
                <a16:creationId xmlns:a16="http://schemas.microsoft.com/office/drawing/2014/main" xmlns="" id="{2BB10053-C6A0-7544-A82A-DA67503F4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7427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y text -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2">
            <a:extLst>
              <a:ext uri="{FF2B5EF4-FFF2-40B4-BE49-F238E27FC236}">
                <a16:creationId xmlns:a16="http://schemas.microsoft.com/office/drawing/2014/main" xmlns="" id="{9622FDD6-5C71-4DE9-BFBE-6443A2855E5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997" y="718712"/>
            <a:ext cx="5220001" cy="320400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xmlns="" id="{8D903DEB-B441-46DB-8462-2640DC8DB3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999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1" name="Zástupný symbol pro text 13">
            <a:extLst>
              <a:ext uri="{FF2B5EF4-FFF2-40B4-BE49-F238E27FC236}">
                <a16:creationId xmlns:a16="http://schemas.microsoft.com/office/drawing/2014/main" xmlns="" id="{66F1D7B9-D1BE-446E-87CA-6AD81AFA83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4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3" name="Zástupný symbol pro text 5">
            <a:extLst>
              <a:ext uri="{FF2B5EF4-FFF2-40B4-BE49-F238E27FC236}">
                <a16:creationId xmlns:a16="http://schemas.microsoft.com/office/drawing/2014/main" xmlns="" id="{3947EF07-8AF7-4904-8565-F5D81E4282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1278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xmlns="" id="{334B9440-7A06-4BF8-9532-C11248171B0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52003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7" name="Zástupný symbol pro obsah 12">
            <a:extLst>
              <a:ext uri="{FF2B5EF4-FFF2-40B4-BE49-F238E27FC236}">
                <a16:creationId xmlns:a16="http://schemas.microsoft.com/office/drawing/2014/main" xmlns="" id="{263AA377-982D-4CA3-B9BD-C61AF6524812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251278" y="718712"/>
            <a:ext cx="5220001" cy="320400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</p:txBody>
      </p:sp>
      <p:pic>
        <p:nvPicPr>
          <p:cNvPr id="16" name="Obrázek 7">
            <a:extLst>
              <a:ext uri="{FF2B5EF4-FFF2-40B4-BE49-F238E27FC236}">
                <a16:creationId xmlns:a16="http://schemas.microsoft.com/office/drawing/2014/main" xmlns="" id="{5DCED298-342E-224A-813B-D4815AD878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7427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8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pic>
        <p:nvPicPr>
          <p:cNvPr id="5" name="Obrázek 7">
            <a:extLst>
              <a:ext uri="{FF2B5EF4-FFF2-40B4-BE49-F238E27FC236}">
                <a16:creationId xmlns:a16="http://schemas.microsoft.com/office/drawing/2014/main" xmlns="" id="{4FB43BA3-B691-6441-AD09-8562DD427E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7427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90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erzní snímek s obrázkem">
    <p:bg>
      <p:bgPr>
        <a:solidFill>
          <a:srgbClr val="F019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Klinika (ústav) Fakultní nemocnice u sv. Anny v Brně a Lékařské fakulty Masarykovy univerzity</a:t>
            </a:r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5842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B98944DF-309C-4C7E-9845-03E39C6259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0106956" y="6048000"/>
            <a:ext cx="154551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54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ímek MUNI MED">
    <p:bg>
      <p:bgPr>
        <a:solidFill>
          <a:srgbClr val="F019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C5B0CCBB-D2E4-4DE7-870F-D73ACF1DD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2436290" y="2013912"/>
            <a:ext cx="7319420" cy="283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0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ímek MUN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xmlns="" id="{92B68BC3-67A3-A244-8F7B-2ACD0926D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304" y="1950397"/>
            <a:ext cx="8685390" cy="295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14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20000" y="6228000"/>
            <a:ext cx="792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cs-CZ" sz="1200" smtClean="0">
                <a:solidFill>
                  <a:srgbClr val="0000DC"/>
                </a:solidFill>
                <a:effectLst/>
                <a:latin typeface="+mj-lt"/>
              </a:defRPr>
            </a:lvl1pPr>
          </a:lstStyle>
          <a:p>
            <a:r>
              <a:rPr lang="cs-CZ"/>
              <a:t>Klinika (ústav) Fakultní nemocnice u sv. Anny v Brně a Lékařské fakulty Masarykovy univerzity</a:t>
            </a:r>
            <a:endParaRPr lang="cs-CZ" dirty="0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4000" y="6228000"/>
            <a:ext cx="252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2"/>
                </a:solidFill>
                <a:latin typeface="+mj-lt"/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E73EFD05-44F7-4406-AC4D-1167FBFF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xmlns="" id="{A4DA628E-D8CA-41EE-AA1A-D14D1A53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800" y="1872000"/>
            <a:ext cx="10753200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0" r:id="rId2"/>
    <p:sldLayoutId id="2147483684" r:id="rId3"/>
    <p:sldLayoutId id="2147483685" r:id="rId4"/>
    <p:sldLayoutId id="2147483688" r:id="rId5"/>
    <p:sldLayoutId id="2147483674" r:id="rId6"/>
    <p:sldLayoutId id="2147483673" r:id="rId7"/>
    <p:sldLayoutId id="2147483676" r:id="rId8"/>
    <p:sldLayoutId id="2147483675" r:id="rId9"/>
    <p:sldLayoutId id="2147483677" r:id="rId10"/>
    <p:sldLayoutId id="2147483686" r:id="rId11"/>
    <p:sldLayoutId id="2147483691" r:id="rId12"/>
    <p:sldLayoutId id="2147483692" r:id="rId13"/>
    <p:sldLayoutId id="2147483693" r:id="rId14"/>
  </p:sldLayoutIdLst>
  <p:hf hdr="0" dt="0"/>
  <p:txStyles>
    <p:titleStyle>
      <a:lvl1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1500" b="0">
          <a:solidFill>
            <a:schemeClr val="tx1"/>
          </a:solidFill>
          <a:latin typeface="+mn-lt"/>
        </a:defRPr>
      </a:lvl2pPr>
      <a:lvl3pPr marL="914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folHlink"/>
        </a:buClr>
        <a:buSzPct val="80000"/>
        <a:buFontTx/>
        <a:buNone/>
        <a:defRPr sz="1500" b="0">
          <a:solidFill>
            <a:schemeClr val="tx1"/>
          </a:solidFill>
          <a:latin typeface="+mn-lt"/>
        </a:defRPr>
      </a:lvl3pPr>
      <a:lvl4pPr marL="1371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2"/>
        </a:buClr>
        <a:buSzPct val="90000"/>
        <a:buFontTx/>
        <a:buNone/>
        <a:defRPr sz="1500" b="0">
          <a:solidFill>
            <a:schemeClr val="tx1"/>
          </a:solidFill>
          <a:latin typeface="+mn-lt"/>
        </a:defRPr>
      </a:lvl4pPr>
      <a:lvl5pPr marL="18288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Tx/>
        <a:buNone/>
        <a:defRPr sz="1500" b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Blip>
          <a:blip r:embed="rId16"/>
        </a:buBlip>
        <a:defRPr>
          <a:solidFill>
            <a:schemeClr val="tx1"/>
          </a:solidFill>
          <a:latin typeface="+mn-lt"/>
        </a:defRPr>
      </a:lvl6pPr>
      <a:lvl7pPr marL="27432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 baseline="0">
          <a:solidFill>
            <a:schemeClr val="tx1"/>
          </a:solidFill>
          <a:latin typeface="+mn-lt"/>
        </a:defRPr>
      </a:lvl7pPr>
      <a:lvl8pPr marL="3200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8pPr>
      <a:lvl9pPr marL="3657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9" userDrawn="1">
          <p15:clr>
            <a:srgbClr val="F26B43"/>
          </p15:clr>
        </p15:guide>
        <p15:guide id="2" pos="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xmlns="" id="{47B5FDC1-CC90-4608-9188-6DFDF554DC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1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xmlns="" id="{9EF73C08-3914-4F3A-9B34-E6B9CE69C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xmlns="" id="{2B55404D-66CD-4795-90BA-45A6F606C3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6224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2</a:t>
            </a:fld>
            <a:endParaRPr lang="cs-CZ" alt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0449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3</a:t>
            </a:fld>
            <a:endParaRPr lang="cs-CZ" alt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2709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4</a:t>
            </a:fld>
            <a:endParaRPr lang="cs-CZ" alt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778688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_MU_CZ">
  <a:themeElements>
    <a:clrScheme name="MUNI MED">
      <a:dk1>
        <a:srgbClr val="000000"/>
      </a:dk1>
      <a:lt1>
        <a:srgbClr val="FFFFFF"/>
      </a:lt1>
      <a:dk2>
        <a:srgbClr val="0000DC"/>
      </a:dk2>
      <a:lt2>
        <a:srgbClr val="FFC000"/>
      </a:lt2>
      <a:accent1>
        <a:srgbClr val="0000DC"/>
      </a:accent1>
      <a:accent2>
        <a:srgbClr val="F01928"/>
      </a:accent2>
      <a:accent3>
        <a:srgbClr val="00AF3F"/>
      </a:accent3>
      <a:accent4>
        <a:srgbClr val="4BC8FF"/>
      </a:accent4>
      <a:accent5>
        <a:srgbClr val="FF7300"/>
      </a:accent5>
      <a:accent6>
        <a:srgbClr val="B9006E"/>
      </a:accent6>
      <a:hlink>
        <a:srgbClr val="0000DC"/>
      </a:hlink>
      <a:folHlink>
        <a:srgbClr val="5AC8AF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800" dirty="0" err="1" smtClean="0">
            <a:latin typeface="+mn-lt"/>
          </a:defRPr>
        </a:defPPr>
      </a:lstStyle>
    </a:tx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-MED-CZ-MOU" id="{2EBD5516-4750-C74D-87AF-FCF3A54CC99A}" vid="{8FC13B78-66E9-DE43-9693-E675EEA056FA}"/>
    </a:ext>
  </a:ext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Prezentace-MED-CZ-MOU</Template>
  <TotalTime>1</TotalTime>
  <Words>4</Words>
  <Application>Microsoft Office PowerPoint</Application>
  <PresentationFormat>Širokoúhlá obrazovka</PresentationFormat>
  <Paragraphs>4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Tahoma</vt:lpstr>
      <vt:lpstr>Wingdings</vt:lpstr>
      <vt:lpstr>Prezentace_MU_CZ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Masaryk Memorial Cancer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Mgr. Anna Svobodová</dc:creator>
  <cp:lastModifiedBy>Mgr. Anna Svobodová</cp:lastModifiedBy>
  <cp:revision>1</cp:revision>
  <cp:lastPrinted>1601-01-01T00:00:00Z</cp:lastPrinted>
  <dcterms:created xsi:type="dcterms:W3CDTF">2021-05-18T06:00:02Z</dcterms:created>
  <dcterms:modified xsi:type="dcterms:W3CDTF">2021-05-18T06:01:06Z</dcterms:modified>
</cp:coreProperties>
</file>